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1" r:id="rId5"/>
    <p:sldId id="257" r:id="rId6"/>
    <p:sldId id="258" r:id="rId7"/>
    <p:sldId id="259" r:id="rId8"/>
    <p:sldId id="260" r:id="rId9"/>
    <p:sldId id="265" r:id="rId10"/>
    <p:sldId id="262" r:id="rId11"/>
    <p:sldId id="263" r:id="rId12"/>
    <p:sldId id="264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6" autoAdjust="0"/>
    <p:restoredTop sz="94660"/>
  </p:normalViewPr>
  <p:slideViewPr>
    <p:cSldViewPr>
      <p:cViewPr varScale="1">
        <p:scale>
          <a:sx n="91" d="100"/>
          <a:sy n="91" d="100"/>
        </p:scale>
        <p:origin x="122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493C7-9270-40A4-927B-CF4A3C823F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510143F-B758-4041-99F7-DAFC88FA6B27}">
      <dgm:prSet custT="1"/>
      <dgm:spPr/>
      <dgm:t>
        <a:bodyPr/>
        <a:lstStyle/>
        <a:p>
          <a:pPr rtl="0"/>
          <a:r>
            <a:rPr lang="it-IT" sz="3200" dirty="0"/>
            <a:t>ACCREDITAMENTO</a:t>
          </a:r>
        </a:p>
      </dgm:t>
    </dgm:pt>
    <dgm:pt modelId="{98547A16-7242-4EC4-AD59-D75C6455684D}" type="parTrans" cxnId="{EB799257-C0F3-4DC8-BBB3-DB248E73BB64}">
      <dgm:prSet/>
      <dgm:spPr/>
      <dgm:t>
        <a:bodyPr/>
        <a:lstStyle/>
        <a:p>
          <a:endParaRPr lang="it-IT"/>
        </a:p>
      </dgm:t>
    </dgm:pt>
    <dgm:pt modelId="{E5109B05-716C-41E4-8647-20B37758445B}" type="sibTrans" cxnId="{EB799257-C0F3-4DC8-BBB3-DB248E73BB64}">
      <dgm:prSet/>
      <dgm:spPr/>
      <dgm:t>
        <a:bodyPr/>
        <a:lstStyle/>
        <a:p>
          <a:endParaRPr lang="it-IT"/>
        </a:p>
      </dgm:t>
    </dgm:pt>
    <dgm:pt modelId="{E030D8B2-825A-4597-BAA8-75D5B060E1A6}">
      <dgm:prSet custT="1"/>
      <dgm:spPr/>
      <dgm:t>
        <a:bodyPr/>
        <a:lstStyle/>
        <a:p>
          <a:pPr rtl="0"/>
          <a:r>
            <a:rPr lang="it-IT" sz="3200" dirty="0"/>
            <a:t>FORMAZIONE</a:t>
          </a:r>
        </a:p>
      </dgm:t>
    </dgm:pt>
    <dgm:pt modelId="{D1FC6CC4-8667-4621-A63B-06035487A326}" type="parTrans" cxnId="{D3BF654E-9060-42D5-98AC-D7B2EFA8AF79}">
      <dgm:prSet/>
      <dgm:spPr/>
      <dgm:t>
        <a:bodyPr/>
        <a:lstStyle/>
        <a:p>
          <a:endParaRPr lang="it-IT"/>
        </a:p>
      </dgm:t>
    </dgm:pt>
    <dgm:pt modelId="{29610323-86AA-46E8-9BFF-2BDDE2362FED}" type="sibTrans" cxnId="{D3BF654E-9060-42D5-98AC-D7B2EFA8AF79}">
      <dgm:prSet/>
      <dgm:spPr/>
      <dgm:t>
        <a:bodyPr/>
        <a:lstStyle/>
        <a:p>
          <a:endParaRPr lang="it-IT"/>
        </a:p>
      </dgm:t>
    </dgm:pt>
    <dgm:pt modelId="{67F60A9D-4C3F-4A47-9232-E5570EF9214F}">
      <dgm:prSet custT="1"/>
      <dgm:spPr/>
      <dgm:t>
        <a:bodyPr/>
        <a:lstStyle/>
        <a:p>
          <a:pPr rtl="0"/>
          <a:r>
            <a:rPr lang="it-IT" sz="3200" dirty="0"/>
            <a:t>MOBILITA’</a:t>
          </a:r>
        </a:p>
      </dgm:t>
    </dgm:pt>
    <dgm:pt modelId="{4477D967-27A3-497D-A892-BD8C4EB1760D}" type="parTrans" cxnId="{7812A353-74E7-41DD-B658-23F42E0ED13F}">
      <dgm:prSet/>
      <dgm:spPr/>
      <dgm:t>
        <a:bodyPr/>
        <a:lstStyle/>
        <a:p>
          <a:endParaRPr lang="it-IT"/>
        </a:p>
      </dgm:t>
    </dgm:pt>
    <dgm:pt modelId="{A682ED37-74BC-4C9F-8A65-D2AAA3E64362}" type="sibTrans" cxnId="{7812A353-74E7-41DD-B658-23F42E0ED13F}">
      <dgm:prSet/>
      <dgm:spPr/>
      <dgm:t>
        <a:bodyPr/>
        <a:lstStyle/>
        <a:p>
          <a:endParaRPr lang="it-IT"/>
        </a:p>
      </dgm:t>
    </dgm:pt>
    <dgm:pt modelId="{0D6C5FD9-17DE-4A59-AE72-DC314A5F4B28}" type="pres">
      <dgm:prSet presAssocID="{542493C7-9270-40A4-927B-CF4A3C823F1D}" presName="linear" presStyleCnt="0">
        <dgm:presLayoutVars>
          <dgm:animLvl val="lvl"/>
          <dgm:resizeHandles val="exact"/>
        </dgm:presLayoutVars>
      </dgm:prSet>
      <dgm:spPr/>
    </dgm:pt>
    <dgm:pt modelId="{674BE156-110B-44F5-8882-433B34BB0BED}" type="pres">
      <dgm:prSet presAssocID="{4510143F-B758-4041-99F7-DAFC88FA6B2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F071678-8119-4996-B38D-75D40A3B12E5}" type="pres">
      <dgm:prSet presAssocID="{E5109B05-716C-41E4-8647-20B37758445B}" presName="spacer" presStyleCnt="0"/>
      <dgm:spPr/>
    </dgm:pt>
    <dgm:pt modelId="{36B0122B-EE2E-405D-8495-F1062C7C6550}" type="pres">
      <dgm:prSet presAssocID="{E030D8B2-825A-4597-BAA8-75D5B060E1A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4A5AF35-A36C-4B29-96DC-33A1455485CB}" type="pres">
      <dgm:prSet presAssocID="{29610323-86AA-46E8-9BFF-2BDDE2362FED}" presName="spacer" presStyleCnt="0"/>
      <dgm:spPr/>
    </dgm:pt>
    <dgm:pt modelId="{238736CA-E022-4172-816B-9A2A3CC91113}" type="pres">
      <dgm:prSet presAssocID="{67F60A9D-4C3F-4A47-9232-E5570EF9214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4E03A36-D5BC-45CB-8D6E-16C4E6F5D608}" type="presOf" srcId="{542493C7-9270-40A4-927B-CF4A3C823F1D}" destId="{0D6C5FD9-17DE-4A59-AE72-DC314A5F4B28}" srcOrd="0" destOrd="0" presId="urn:microsoft.com/office/officeart/2005/8/layout/vList2"/>
    <dgm:cxn modelId="{D3BF654E-9060-42D5-98AC-D7B2EFA8AF79}" srcId="{542493C7-9270-40A4-927B-CF4A3C823F1D}" destId="{E030D8B2-825A-4597-BAA8-75D5B060E1A6}" srcOrd="1" destOrd="0" parTransId="{D1FC6CC4-8667-4621-A63B-06035487A326}" sibTransId="{29610323-86AA-46E8-9BFF-2BDDE2362FED}"/>
    <dgm:cxn modelId="{7812A353-74E7-41DD-B658-23F42E0ED13F}" srcId="{542493C7-9270-40A4-927B-CF4A3C823F1D}" destId="{67F60A9D-4C3F-4A47-9232-E5570EF9214F}" srcOrd="2" destOrd="0" parTransId="{4477D967-27A3-497D-A892-BD8C4EB1760D}" sibTransId="{A682ED37-74BC-4C9F-8A65-D2AAA3E64362}"/>
    <dgm:cxn modelId="{EB799257-C0F3-4DC8-BBB3-DB248E73BB64}" srcId="{542493C7-9270-40A4-927B-CF4A3C823F1D}" destId="{4510143F-B758-4041-99F7-DAFC88FA6B27}" srcOrd="0" destOrd="0" parTransId="{98547A16-7242-4EC4-AD59-D75C6455684D}" sibTransId="{E5109B05-716C-41E4-8647-20B37758445B}"/>
    <dgm:cxn modelId="{F28410B2-1323-472B-AC8F-4CFD02057F73}" type="presOf" srcId="{4510143F-B758-4041-99F7-DAFC88FA6B27}" destId="{674BE156-110B-44F5-8882-433B34BB0BED}" srcOrd="0" destOrd="0" presId="urn:microsoft.com/office/officeart/2005/8/layout/vList2"/>
    <dgm:cxn modelId="{D88C23DA-BD02-43C2-A0DD-4AA51A6B9F0F}" type="presOf" srcId="{E030D8B2-825A-4597-BAA8-75D5B060E1A6}" destId="{36B0122B-EE2E-405D-8495-F1062C7C6550}" srcOrd="0" destOrd="0" presId="urn:microsoft.com/office/officeart/2005/8/layout/vList2"/>
    <dgm:cxn modelId="{112E55E2-3059-4DFF-965A-04DC11F700F4}" type="presOf" srcId="{67F60A9D-4C3F-4A47-9232-E5570EF9214F}" destId="{238736CA-E022-4172-816B-9A2A3CC91113}" srcOrd="0" destOrd="0" presId="urn:microsoft.com/office/officeart/2005/8/layout/vList2"/>
    <dgm:cxn modelId="{5AD28BA1-10CB-47B1-B8FC-A5A110DF7555}" type="presParOf" srcId="{0D6C5FD9-17DE-4A59-AE72-DC314A5F4B28}" destId="{674BE156-110B-44F5-8882-433B34BB0BED}" srcOrd="0" destOrd="0" presId="urn:microsoft.com/office/officeart/2005/8/layout/vList2"/>
    <dgm:cxn modelId="{6D3E2B85-7594-4FDC-AD1D-841FA94FFBE2}" type="presParOf" srcId="{0D6C5FD9-17DE-4A59-AE72-DC314A5F4B28}" destId="{6F071678-8119-4996-B38D-75D40A3B12E5}" srcOrd="1" destOrd="0" presId="urn:microsoft.com/office/officeart/2005/8/layout/vList2"/>
    <dgm:cxn modelId="{A98EE76A-CE58-457C-AF87-0D1B112F4838}" type="presParOf" srcId="{0D6C5FD9-17DE-4A59-AE72-DC314A5F4B28}" destId="{36B0122B-EE2E-405D-8495-F1062C7C6550}" srcOrd="2" destOrd="0" presId="urn:microsoft.com/office/officeart/2005/8/layout/vList2"/>
    <dgm:cxn modelId="{AAFE6A0E-B2E6-40E7-A6F5-056CFE2493F4}" type="presParOf" srcId="{0D6C5FD9-17DE-4A59-AE72-DC314A5F4B28}" destId="{64A5AF35-A36C-4B29-96DC-33A1455485CB}" srcOrd="3" destOrd="0" presId="urn:microsoft.com/office/officeart/2005/8/layout/vList2"/>
    <dgm:cxn modelId="{A8992D49-5049-4FC1-A1A2-6259E8EB3AB7}" type="presParOf" srcId="{0D6C5FD9-17DE-4A59-AE72-DC314A5F4B28}" destId="{238736CA-E022-4172-816B-9A2A3CC9111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8C76B0-95B6-435E-900C-E146F8A511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D93BF524-B551-445F-AC30-0458D8EF380A}">
      <dgm:prSet/>
      <dgm:spPr/>
      <dgm:t>
        <a:bodyPr/>
        <a:lstStyle/>
        <a:p>
          <a:pPr rtl="0"/>
          <a:r>
            <a:rPr lang="it-IT" b="1" dirty="0"/>
            <a:t>SPEED RESOLUTIONS</a:t>
          </a:r>
        </a:p>
      </dgm:t>
    </dgm:pt>
    <dgm:pt modelId="{F02AC1F9-DE6B-485D-ABFA-2190B31514A4}" type="parTrans" cxnId="{44E101B2-85E6-43F9-9D75-EF7B307D1CC4}">
      <dgm:prSet/>
      <dgm:spPr/>
      <dgm:t>
        <a:bodyPr/>
        <a:lstStyle/>
        <a:p>
          <a:endParaRPr lang="it-IT"/>
        </a:p>
      </dgm:t>
    </dgm:pt>
    <dgm:pt modelId="{3EC2120D-F2BD-4A86-BE47-803CAF66C718}" type="sibTrans" cxnId="{44E101B2-85E6-43F9-9D75-EF7B307D1CC4}">
      <dgm:prSet/>
      <dgm:spPr/>
      <dgm:t>
        <a:bodyPr/>
        <a:lstStyle/>
        <a:p>
          <a:endParaRPr lang="it-IT"/>
        </a:p>
      </dgm:t>
    </dgm:pt>
    <dgm:pt modelId="{6840352D-0426-4206-A39F-F7F549FBCC6A}" type="pres">
      <dgm:prSet presAssocID="{778C76B0-95B6-435E-900C-E146F8A511DB}" presName="linear" presStyleCnt="0">
        <dgm:presLayoutVars>
          <dgm:animLvl val="lvl"/>
          <dgm:resizeHandles val="exact"/>
        </dgm:presLayoutVars>
      </dgm:prSet>
      <dgm:spPr/>
    </dgm:pt>
    <dgm:pt modelId="{AFACFBD5-52B8-44F5-991C-9231E7CD77A5}" type="pres">
      <dgm:prSet presAssocID="{D93BF524-B551-445F-AC30-0458D8EF380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706BE35-6A29-4D4D-8A3C-869236AC2653}" type="presOf" srcId="{778C76B0-95B6-435E-900C-E146F8A511DB}" destId="{6840352D-0426-4206-A39F-F7F549FBCC6A}" srcOrd="0" destOrd="0" presId="urn:microsoft.com/office/officeart/2005/8/layout/vList2"/>
    <dgm:cxn modelId="{6080E777-B845-49DF-B23E-A2D8E01938AF}" type="presOf" srcId="{D93BF524-B551-445F-AC30-0458D8EF380A}" destId="{AFACFBD5-52B8-44F5-991C-9231E7CD77A5}" srcOrd="0" destOrd="0" presId="urn:microsoft.com/office/officeart/2005/8/layout/vList2"/>
    <dgm:cxn modelId="{44E101B2-85E6-43F9-9D75-EF7B307D1CC4}" srcId="{778C76B0-95B6-435E-900C-E146F8A511DB}" destId="{D93BF524-B551-445F-AC30-0458D8EF380A}" srcOrd="0" destOrd="0" parTransId="{F02AC1F9-DE6B-485D-ABFA-2190B31514A4}" sibTransId="{3EC2120D-F2BD-4A86-BE47-803CAF66C718}"/>
    <dgm:cxn modelId="{6E605D85-BC92-4A2D-BB71-85179B5B4A84}" type="presParOf" srcId="{6840352D-0426-4206-A39F-F7F549FBCC6A}" destId="{AFACFBD5-52B8-44F5-991C-9231E7CD77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F663D48-E9E1-484B-BC19-63944A2B2D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F496F2B0-7A4A-4FF3-B2D4-1FFE4C52E62A}">
      <dgm:prSet custT="1"/>
      <dgm:spPr/>
      <dgm:t>
        <a:bodyPr/>
        <a:lstStyle/>
        <a:p>
          <a:pPr rtl="0"/>
          <a:r>
            <a:rPr lang="it-IT" sz="3200" b="1" dirty="0"/>
            <a:t>Collège </a:t>
          </a:r>
          <a:r>
            <a:rPr lang="it-IT" sz="3200" b="1" dirty="0" err="1"/>
            <a:t>Saint-Exupéry</a:t>
          </a:r>
          <a:endParaRPr lang="it-IT" sz="3200" b="1" dirty="0"/>
        </a:p>
      </dgm:t>
    </dgm:pt>
    <dgm:pt modelId="{2D6A243C-A7DC-4CC9-B2AD-5F5892AF925A}" type="parTrans" cxnId="{BDF3356B-5D7A-4C87-A573-0B79A0D38E8B}">
      <dgm:prSet/>
      <dgm:spPr/>
      <dgm:t>
        <a:bodyPr/>
        <a:lstStyle/>
        <a:p>
          <a:endParaRPr lang="it-IT"/>
        </a:p>
      </dgm:t>
    </dgm:pt>
    <dgm:pt modelId="{80BF0467-A090-4729-B780-2A06E41A0A6D}" type="sibTrans" cxnId="{BDF3356B-5D7A-4C87-A573-0B79A0D38E8B}">
      <dgm:prSet/>
      <dgm:spPr/>
      <dgm:t>
        <a:bodyPr/>
        <a:lstStyle/>
        <a:p>
          <a:endParaRPr lang="it-IT"/>
        </a:p>
      </dgm:t>
    </dgm:pt>
    <dgm:pt modelId="{F16920B2-F448-44CE-A073-8DEE347FA5A5}" type="pres">
      <dgm:prSet presAssocID="{AF663D48-E9E1-484B-BC19-63944A2B2D09}" presName="linear" presStyleCnt="0">
        <dgm:presLayoutVars>
          <dgm:animLvl val="lvl"/>
          <dgm:resizeHandles val="exact"/>
        </dgm:presLayoutVars>
      </dgm:prSet>
      <dgm:spPr/>
    </dgm:pt>
    <dgm:pt modelId="{4EF49594-DBC3-47D4-AD4B-0D5DC797835E}" type="pres">
      <dgm:prSet presAssocID="{F496F2B0-7A4A-4FF3-B2D4-1FFE4C52E62A}" presName="parentText" presStyleLbl="node1" presStyleIdx="0" presStyleCnt="1" custLinFactNeighborX="-6153" custLinFactNeighborY="29483">
        <dgm:presLayoutVars>
          <dgm:chMax val="0"/>
          <dgm:bulletEnabled val="1"/>
        </dgm:presLayoutVars>
      </dgm:prSet>
      <dgm:spPr/>
    </dgm:pt>
  </dgm:ptLst>
  <dgm:cxnLst>
    <dgm:cxn modelId="{4FC8B234-1EDA-473C-A418-E365CDBC4BB7}" type="presOf" srcId="{AF663D48-E9E1-484B-BC19-63944A2B2D09}" destId="{F16920B2-F448-44CE-A073-8DEE347FA5A5}" srcOrd="0" destOrd="0" presId="urn:microsoft.com/office/officeart/2005/8/layout/vList2"/>
    <dgm:cxn modelId="{BDF3356B-5D7A-4C87-A573-0B79A0D38E8B}" srcId="{AF663D48-E9E1-484B-BC19-63944A2B2D09}" destId="{F496F2B0-7A4A-4FF3-B2D4-1FFE4C52E62A}" srcOrd="0" destOrd="0" parTransId="{2D6A243C-A7DC-4CC9-B2AD-5F5892AF925A}" sibTransId="{80BF0467-A090-4729-B780-2A06E41A0A6D}"/>
    <dgm:cxn modelId="{1AC65484-0150-4B11-A1E5-1BC398110D22}" type="presOf" srcId="{F496F2B0-7A4A-4FF3-B2D4-1FFE4C52E62A}" destId="{4EF49594-DBC3-47D4-AD4B-0D5DC797835E}" srcOrd="0" destOrd="0" presId="urn:microsoft.com/office/officeart/2005/8/layout/vList2"/>
    <dgm:cxn modelId="{301E708B-709B-49EC-8757-00A178511410}" type="presParOf" srcId="{F16920B2-F448-44CE-A073-8DEE347FA5A5}" destId="{4EF49594-DBC3-47D4-AD4B-0D5DC79783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020153C-4841-4375-8C05-CB0D441E8F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71FBCD7-BB9C-4BCD-8DEA-E1D034E02AD1}">
      <dgm:prSet custT="1"/>
      <dgm:spPr/>
      <dgm:t>
        <a:bodyPr/>
        <a:lstStyle/>
        <a:p>
          <a:pPr algn="ctr" rtl="0"/>
          <a:r>
            <a:rPr lang="it-IT" sz="3200" b="1" dirty="0" err="1"/>
            <a:t>Lycèe</a:t>
          </a:r>
          <a:r>
            <a:rPr lang="it-IT" sz="3200" b="1" dirty="0"/>
            <a:t> </a:t>
          </a:r>
          <a:r>
            <a:rPr lang="it-IT" sz="3200" b="1" dirty="0" err="1"/>
            <a:t>Guillaime</a:t>
          </a:r>
          <a:r>
            <a:rPr lang="it-IT" sz="3200" b="1" dirty="0"/>
            <a:t> Apollinaire</a:t>
          </a:r>
        </a:p>
      </dgm:t>
    </dgm:pt>
    <dgm:pt modelId="{690D5F64-103B-4985-81DC-D5BB79A7FB86}" type="parTrans" cxnId="{05628D52-276B-461F-BAC3-34E85911313E}">
      <dgm:prSet/>
      <dgm:spPr/>
      <dgm:t>
        <a:bodyPr/>
        <a:lstStyle/>
        <a:p>
          <a:endParaRPr lang="it-IT"/>
        </a:p>
      </dgm:t>
    </dgm:pt>
    <dgm:pt modelId="{6A66B589-5FF4-46CF-A390-CE30A2805682}" type="sibTrans" cxnId="{05628D52-276B-461F-BAC3-34E85911313E}">
      <dgm:prSet/>
      <dgm:spPr/>
      <dgm:t>
        <a:bodyPr/>
        <a:lstStyle/>
        <a:p>
          <a:endParaRPr lang="it-IT"/>
        </a:p>
      </dgm:t>
    </dgm:pt>
    <dgm:pt modelId="{E9E4A2EB-40EA-4BDB-BF36-1252EBED8769}" type="pres">
      <dgm:prSet presAssocID="{E020153C-4841-4375-8C05-CB0D441E8F65}" presName="linear" presStyleCnt="0">
        <dgm:presLayoutVars>
          <dgm:animLvl val="lvl"/>
          <dgm:resizeHandles val="exact"/>
        </dgm:presLayoutVars>
      </dgm:prSet>
      <dgm:spPr/>
    </dgm:pt>
    <dgm:pt modelId="{CBAB7445-666B-4081-B361-95FBA0DE47B0}" type="pres">
      <dgm:prSet presAssocID="{D71FBCD7-BB9C-4BCD-8DEA-E1D034E02AD1}" presName="parentText" presStyleLbl="node1" presStyleIdx="0" presStyleCnt="1" custLinFactY="200000" custLinFactNeighborX="1923" custLinFactNeighborY="262896">
        <dgm:presLayoutVars>
          <dgm:chMax val="0"/>
          <dgm:bulletEnabled val="1"/>
        </dgm:presLayoutVars>
      </dgm:prSet>
      <dgm:spPr/>
    </dgm:pt>
  </dgm:ptLst>
  <dgm:cxnLst>
    <dgm:cxn modelId="{658C303C-01A5-4BDA-817F-637486EDE54D}" type="presOf" srcId="{E020153C-4841-4375-8C05-CB0D441E8F65}" destId="{E9E4A2EB-40EA-4BDB-BF36-1252EBED8769}" srcOrd="0" destOrd="0" presId="urn:microsoft.com/office/officeart/2005/8/layout/vList2"/>
    <dgm:cxn modelId="{05628D52-276B-461F-BAC3-34E85911313E}" srcId="{E020153C-4841-4375-8C05-CB0D441E8F65}" destId="{D71FBCD7-BB9C-4BCD-8DEA-E1D034E02AD1}" srcOrd="0" destOrd="0" parTransId="{690D5F64-103B-4985-81DC-D5BB79A7FB86}" sibTransId="{6A66B589-5FF4-46CF-A390-CE30A2805682}"/>
    <dgm:cxn modelId="{7A275059-47F3-4129-BE5F-374B252ECF89}" type="presOf" srcId="{D71FBCD7-BB9C-4BCD-8DEA-E1D034E02AD1}" destId="{CBAB7445-666B-4081-B361-95FBA0DE47B0}" srcOrd="0" destOrd="0" presId="urn:microsoft.com/office/officeart/2005/8/layout/vList2"/>
    <dgm:cxn modelId="{9C833A98-8B08-4E4D-9DFE-DA0E19BEBF34}" type="presParOf" srcId="{E9E4A2EB-40EA-4BDB-BF36-1252EBED8769}" destId="{CBAB7445-666B-4081-B361-95FBA0DE47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B83D46F-CEB9-499F-BA47-28573EEBFE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C2EF9926-E5FC-483A-B8C6-B930CADAECFA}">
      <dgm:prSet/>
      <dgm:spPr/>
      <dgm:t>
        <a:bodyPr/>
        <a:lstStyle/>
        <a:p>
          <a:pPr rtl="0"/>
          <a:r>
            <a:rPr lang="it-IT" b="1" dirty="0"/>
            <a:t>ISTITUTO DON BOSCO</a:t>
          </a:r>
        </a:p>
      </dgm:t>
    </dgm:pt>
    <dgm:pt modelId="{B4879678-4AD6-44F8-88FC-2E55E08831B2}" type="parTrans" cxnId="{125744BF-76DE-44F4-B8F5-1F1A8D7F8803}">
      <dgm:prSet/>
      <dgm:spPr/>
      <dgm:t>
        <a:bodyPr/>
        <a:lstStyle/>
        <a:p>
          <a:endParaRPr lang="it-IT"/>
        </a:p>
      </dgm:t>
    </dgm:pt>
    <dgm:pt modelId="{FAA5F517-A430-4E3D-A415-5452D82FEF15}" type="sibTrans" cxnId="{125744BF-76DE-44F4-B8F5-1F1A8D7F8803}">
      <dgm:prSet/>
      <dgm:spPr/>
      <dgm:t>
        <a:bodyPr/>
        <a:lstStyle/>
        <a:p>
          <a:endParaRPr lang="it-IT"/>
        </a:p>
      </dgm:t>
    </dgm:pt>
    <dgm:pt modelId="{733B90AE-7AFE-4849-A2FC-6131F241B0AA}" type="pres">
      <dgm:prSet presAssocID="{AB83D46F-CEB9-499F-BA47-28573EEBFE2A}" presName="linear" presStyleCnt="0">
        <dgm:presLayoutVars>
          <dgm:animLvl val="lvl"/>
          <dgm:resizeHandles val="exact"/>
        </dgm:presLayoutVars>
      </dgm:prSet>
      <dgm:spPr/>
    </dgm:pt>
    <dgm:pt modelId="{BCF5C916-C9E1-4508-9F7F-6522AC1E3CD2}" type="pres">
      <dgm:prSet presAssocID="{C2EF9926-E5FC-483A-B8C6-B930CADAECF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2F78441-63B2-4068-8D1B-419D43CC1726}" type="presOf" srcId="{C2EF9926-E5FC-483A-B8C6-B930CADAECFA}" destId="{BCF5C916-C9E1-4508-9F7F-6522AC1E3CD2}" srcOrd="0" destOrd="0" presId="urn:microsoft.com/office/officeart/2005/8/layout/vList2"/>
    <dgm:cxn modelId="{62B26D8B-597C-49F9-8335-2E06B4AB6C9C}" type="presOf" srcId="{AB83D46F-CEB9-499F-BA47-28573EEBFE2A}" destId="{733B90AE-7AFE-4849-A2FC-6131F241B0AA}" srcOrd="0" destOrd="0" presId="urn:microsoft.com/office/officeart/2005/8/layout/vList2"/>
    <dgm:cxn modelId="{125744BF-76DE-44F4-B8F5-1F1A8D7F8803}" srcId="{AB83D46F-CEB9-499F-BA47-28573EEBFE2A}" destId="{C2EF9926-E5FC-483A-B8C6-B930CADAECFA}" srcOrd="0" destOrd="0" parTransId="{B4879678-4AD6-44F8-88FC-2E55E08831B2}" sibTransId="{FAA5F517-A430-4E3D-A415-5452D82FEF15}"/>
    <dgm:cxn modelId="{108BE66B-F18A-4A7B-A271-AE9C0FD451B8}" type="presParOf" srcId="{733B90AE-7AFE-4849-A2FC-6131F241B0AA}" destId="{BCF5C916-C9E1-4508-9F7F-6522AC1E3C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885760B-C08E-4623-9BDB-1A17E78C36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E6901BC-2186-423C-AE82-6CF7ACC06A8A}">
      <dgm:prSet/>
      <dgm:spPr/>
      <dgm:t>
        <a:bodyPr/>
        <a:lstStyle/>
        <a:p>
          <a:pPr rtl="0"/>
          <a:r>
            <a:rPr lang="it-IT" b="1" dirty="0"/>
            <a:t>LA FORMAZIONE</a:t>
          </a:r>
        </a:p>
      </dgm:t>
    </dgm:pt>
    <dgm:pt modelId="{FC126986-007F-4F34-9785-6DA9DB71C936}" type="parTrans" cxnId="{8A14611F-1B6E-472A-9978-91AF891CEB84}">
      <dgm:prSet/>
      <dgm:spPr/>
      <dgm:t>
        <a:bodyPr/>
        <a:lstStyle/>
        <a:p>
          <a:endParaRPr lang="it-IT"/>
        </a:p>
      </dgm:t>
    </dgm:pt>
    <dgm:pt modelId="{ABF7EEA6-84CD-47CB-95CA-14F2780AA8B5}" type="sibTrans" cxnId="{8A14611F-1B6E-472A-9978-91AF891CEB84}">
      <dgm:prSet/>
      <dgm:spPr/>
      <dgm:t>
        <a:bodyPr/>
        <a:lstStyle/>
        <a:p>
          <a:endParaRPr lang="it-IT"/>
        </a:p>
      </dgm:t>
    </dgm:pt>
    <dgm:pt modelId="{70F3F297-A445-448E-BCAF-925B0ABF7E3A}" type="pres">
      <dgm:prSet presAssocID="{C885760B-C08E-4623-9BDB-1A17E78C3618}" presName="linear" presStyleCnt="0">
        <dgm:presLayoutVars>
          <dgm:animLvl val="lvl"/>
          <dgm:resizeHandles val="exact"/>
        </dgm:presLayoutVars>
      </dgm:prSet>
      <dgm:spPr/>
    </dgm:pt>
    <dgm:pt modelId="{BEB7DD73-32A8-40F2-A688-AA383A2ED697}" type="pres">
      <dgm:prSet presAssocID="{0E6901BC-2186-423C-AE82-6CF7ACC06A8A}" presName="parentText" presStyleLbl="node1" presStyleIdx="0" presStyleCnt="1" custLinFactNeighborX="-2084" custLinFactNeighborY="6466">
        <dgm:presLayoutVars>
          <dgm:chMax val="0"/>
          <dgm:bulletEnabled val="1"/>
        </dgm:presLayoutVars>
      </dgm:prSet>
      <dgm:spPr/>
    </dgm:pt>
  </dgm:ptLst>
  <dgm:cxnLst>
    <dgm:cxn modelId="{8A14611F-1B6E-472A-9978-91AF891CEB84}" srcId="{C885760B-C08E-4623-9BDB-1A17E78C3618}" destId="{0E6901BC-2186-423C-AE82-6CF7ACC06A8A}" srcOrd="0" destOrd="0" parTransId="{FC126986-007F-4F34-9785-6DA9DB71C936}" sibTransId="{ABF7EEA6-84CD-47CB-95CA-14F2780AA8B5}"/>
    <dgm:cxn modelId="{C3ACAE5C-E03B-4F12-AC87-CA39473B444C}" type="presOf" srcId="{0E6901BC-2186-423C-AE82-6CF7ACC06A8A}" destId="{BEB7DD73-32A8-40F2-A688-AA383A2ED697}" srcOrd="0" destOrd="0" presId="urn:microsoft.com/office/officeart/2005/8/layout/vList2"/>
    <dgm:cxn modelId="{DA6CE1FF-A7CC-4F93-A74E-47116C96567F}" type="presOf" srcId="{C885760B-C08E-4623-9BDB-1A17E78C3618}" destId="{70F3F297-A445-448E-BCAF-925B0ABF7E3A}" srcOrd="0" destOrd="0" presId="urn:microsoft.com/office/officeart/2005/8/layout/vList2"/>
    <dgm:cxn modelId="{AD6C52E3-70B7-414B-BBCA-0B4BCD154502}" type="presParOf" srcId="{70F3F297-A445-448E-BCAF-925B0ABF7E3A}" destId="{BEB7DD73-32A8-40F2-A688-AA383A2ED6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79785D-0BB8-49BD-AF99-482CA56C45C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87F926F-860D-4ECB-A5C7-FCA150C03B7E}">
      <dgm:prSet custT="1"/>
      <dgm:spPr/>
      <dgm:t>
        <a:bodyPr/>
        <a:lstStyle/>
        <a:p>
          <a:pPr rtl="0"/>
          <a:endParaRPr lang="it-IT" sz="3200" b="1" dirty="0"/>
        </a:p>
        <a:p>
          <a:pPr rtl="0"/>
          <a:r>
            <a:rPr lang="it-IT" sz="3200" b="1" dirty="0"/>
            <a:t>PROSPETTIVE</a:t>
          </a:r>
          <a:br>
            <a:rPr lang="it-IT" sz="3200" b="1" dirty="0"/>
          </a:br>
          <a:r>
            <a:rPr lang="it-IT" sz="3200" b="1" dirty="0"/>
            <a:t>ENTUSIASMO</a:t>
          </a:r>
          <a:br>
            <a:rPr lang="it-IT" sz="3200" b="1" dirty="0"/>
          </a:br>
          <a:r>
            <a:rPr lang="it-IT" sz="3200" b="1" dirty="0"/>
            <a:t>CITTADINI DEL MONDO</a:t>
          </a:r>
          <a:br>
            <a:rPr lang="it-IT" sz="3200" b="1" dirty="0"/>
          </a:br>
          <a:endParaRPr lang="it-IT" sz="3200" b="1" dirty="0"/>
        </a:p>
      </dgm:t>
    </dgm:pt>
    <dgm:pt modelId="{AEF0851C-A865-40BB-B573-0F81DC201259}" type="parTrans" cxnId="{9317DBE2-6A24-41B5-82F2-9090063B57F4}">
      <dgm:prSet/>
      <dgm:spPr/>
      <dgm:t>
        <a:bodyPr/>
        <a:lstStyle/>
        <a:p>
          <a:endParaRPr lang="it-IT"/>
        </a:p>
      </dgm:t>
    </dgm:pt>
    <dgm:pt modelId="{E5D8333A-7B6C-44BF-B915-0FEE0E964494}" type="sibTrans" cxnId="{9317DBE2-6A24-41B5-82F2-9090063B57F4}">
      <dgm:prSet/>
      <dgm:spPr/>
      <dgm:t>
        <a:bodyPr/>
        <a:lstStyle/>
        <a:p>
          <a:endParaRPr lang="it-IT"/>
        </a:p>
      </dgm:t>
    </dgm:pt>
    <dgm:pt modelId="{B2279C9F-071A-401E-B504-CAD396685475}" type="pres">
      <dgm:prSet presAssocID="{1C79785D-0BB8-49BD-AF99-482CA56C45C2}" presName="Name0" presStyleCnt="0">
        <dgm:presLayoutVars>
          <dgm:dir/>
          <dgm:animLvl val="lvl"/>
          <dgm:resizeHandles val="exact"/>
        </dgm:presLayoutVars>
      </dgm:prSet>
      <dgm:spPr/>
    </dgm:pt>
    <dgm:pt modelId="{9E6C93D6-18B9-4534-86CD-0CB31E12F7DC}" type="pres">
      <dgm:prSet presAssocID="{987F926F-860D-4ECB-A5C7-FCA150C03B7E}" presName="linNode" presStyleCnt="0"/>
      <dgm:spPr/>
    </dgm:pt>
    <dgm:pt modelId="{E8BC48B2-0DA0-48B8-8EC2-0E5EBF8583BF}" type="pres">
      <dgm:prSet presAssocID="{987F926F-860D-4ECB-A5C7-FCA150C03B7E}" presName="parentText" presStyleLbl="node1" presStyleIdx="0" presStyleCnt="1" custScaleX="273054" custLinFactNeighborX="-4724" custLinFactNeighborY="-3282">
        <dgm:presLayoutVars>
          <dgm:chMax val="1"/>
          <dgm:bulletEnabled val="1"/>
        </dgm:presLayoutVars>
      </dgm:prSet>
      <dgm:spPr/>
    </dgm:pt>
  </dgm:ptLst>
  <dgm:cxnLst>
    <dgm:cxn modelId="{37F82701-59F5-41E1-AE42-06D2BAD496D5}" type="presOf" srcId="{987F926F-860D-4ECB-A5C7-FCA150C03B7E}" destId="{E8BC48B2-0DA0-48B8-8EC2-0E5EBF8583BF}" srcOrd="0" destOrd="0" presId="urn:microsoft.com/office/officeart/2005/8/layout/vList5"/>
    <dgm:cxn modelId="{E8FE340B-CF99-4149-B06D-DEED2FA5E54A}" type="presOf" srcId="{1C79785D-0BB8-49BD-AF99-482CA56C45C2}" destId="{B2279C9F-071A-401E-B504-CAD396685475}" srcOrd="0" destOrd="0" presId="urn:microsoft.com/office/officeart/2005/8/layout/vList5"/>
    <dgm:cxn modelId="{9317DBE2-6A24-41B5-82F2-9090063B57F4}" srcId="{1C79785D-0BB8-49BD-AF99-482CA56C45C2}" destId="{987F926F-860D-4ECB-A5C7-FCA150C03B7E}" srcOrd="0" destOrd="0" parTransId="{AEF0851C-A865-40BB-B573-0F81DC201259}" sibTransId="{E5D8333A-7B6C-44BF-B915-0FEE0E964494}"/>
    <dgm:cxn modelId="{2D140BAA-792A-41AC-B0E3-ADF535DAB9A4}" type="presParOf" srcId="{B2279C9F-071A-401E-B504-CAD396685475}" destId="{9E6C93D6-18B9-4534-86CD-0CB31E12F7DC}" srcOrd="0" destOrd="0" presId="urn:microsoft.com/office/officeart/2005/8/layout/vList5"/>
    <dgm:cxn modelId="{9DDF4809-3996-469E-8145-445BF5352B92}" type="presParOf" srcId="{9E6C93D6-18B9-4534-86CD-0CB31E12F7DC}" destId="{E8BC48B2-0DA0-48B8-8EC2-0E5EBF8583B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EF3A552-B11F-4A7D-8EE6-13E6FFA061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49C3ADDE-A94C-40F8-ADC8-060C033A5D4A}">
      <dgm:prSet/>
      <dgm:spPr/>
      <dgm:t>
        <a:bodyPr/>
        <a:lstStyle/>
        <a:p>
          <a:pPr rtl="0"/>
          <a:r>
            <a:rPr lang="it-IT" b="1" dirty="0"/>
            <a:t>GRAZIE PER L’ATTENZIONE!</a:t>
          </a:r>
        </a:p>
      </dgm:t>
    </dgm:pt>
    <dgm:pt modelId="{3CF033D2-A842-40F0-806C-BE905C75F31B}" type="parTrans" cxnId="{694E153A-5008-4F3E-9A47-954F88E074CD}">
      <dgm:prSet/>
      <dgm:spPr/>
      <dgm:t>
        <a:bodyPr/>
        <a:lstStyle/>
        <a:p>
          <a:endParaRPr lang="it-IT"/>
        </a:p>
      </dgm:t>
    </dgm:pt>
    <dgm:pt modelId="{7FDE3C17-21F9-4702-AAE7-D63F992010A3}" type="sibTrans" cxnId="{694E153A-5008-4F3E-9A47-954F88E074CD}">
      <dgm:prSet/>
      <dgm:spPr/>
      <dgm:t>
        <a:bodyPr/>
        <a:lstStyle/>
        <a:p>
          <a:endParaRPr lang="it-IT"/>
        </a:p>
      </dgm:t>
    </dgm:pt>
    <dgm:pt modelId="{06EB0101-AC97-4027-BA8F-530AD7F2FE44}" type="pres">
      <dgm:prSet presAssocID="{3EF3A552-B11F-4A7D-8EE6-13E6FFA061EE}" presName="linear" presStyleCnt="0">
        <dgm:presLayoutVars>
          <dgm:animLvl val="lvl"/>
          <dgm:resizeHandles val="exact"/>
        </dgm:presLayoutVars>
      </dgm:prSet>
      <dgm:spPr/>
    </dgm:pt>
    <dgm:pt modelId="{50B2B164-BA80-4441-A76E-DA91AAF976F1}" type="pres">
      <dgm:prSet presAssocID="{49C3ADDE-A94C-40F8-ADC8-060C033A5D4A}" presName="parentText" presStyleLbl="node1" presStyleIdx="0" presStyleCnt="1" custLinFactNeighborY="-16749">
        <dgm:presLayoutVars>
          <dgm:chMax val="0"/>
          <dgm:bulletEnabled val="1"/>
        </dgm:presLayoutVars>
      </dgm:prSet>
      <dgm:spPr/>
    </dgm:pt>
  </dgm:ptLst>
  <dgm:cxnLst>
    <dgm:cxn modelId="{694E153A-5008-4F3E-9A47-954F88E074CD}" srcId="{3EF3A552-B11F-4A7D-8EE6-13E6FFA061EE}" destId="{49C3ADDE-A94C-40F8-ADC8-060C033A5D4A}" srcOrd="0" destOrd="0" parTransId="{3CF033D2-A842-40F0-806C-BE905C75F31B}" sibTransId="{7FDE3C17-21F9-4702-AAE7-D63F992010A3}"/>
    <dgm:cxn modelId="{4808624E-16C3-4F5B-A6CC-D7EC0E200D7D}" type="presOf" srcId="{49C3ADDE-A94C-40F8-ADC8-060C033A5D4A}" destId="{50B2B164-BA80-4441-A76E-DA91AAF976F1}" srcOrd="0" destOrd="0" presId="urn:microsoft.com/office/officeart/2005/8/layout/vList2"/>
    <dgm:cxn modelId="{2539FEBD-392D-45B5-85E8-3040CEE97360}" type="presOf" srcId="{3EF3A552-B11F-4A7D-8EE6-13E6FFA061EE}" destId="{06EB0101-AC97-4027-BA8F-530AD7F2FE44}" srcOrd="0" destOrd="0" presId="urn:microsoft.com/office/officeart/2005/8/layout/vList2"/>
    <dgm:cxn modelId="{4EB9A435-E22D-4896-98C9-CE2902EB62AA}" type="presParOf" srcId="{06EB0101-AC97-4027-BA8F-530AD7F2FE44}" destId="{50B2B164-BA80-4441-A76E-DA91AAF976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DCA297-7E4C-4B8C-8C87-FC522F7D91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C2900E9-682C-40CB-9CC0-DE983F5B3F67}">
      <dgm:prSet custT="1"/>
      <dgm:spPr/>
      <dgm:t>
        <a:bodyPr/>
        <a:lstStyle/>
        <a:p>
          <a:pPr algn="l" rtl="0"/>
          <a:endParaRPr lang="it-IT" sz="4000" b="1" dirty="0"/>
        </a:p>
        <a:p>
          <a:pPr algn="l" rtl="0"/>
          <a:r>
            <a:rPr lang="it-IT" sz="4000" b="1" dirty="0"/>
            <a:t>ACCREDITAMENTO</a:t>
          </a:r>
          <a:br>
            <a:rPr lang="it-IT" sz="4000" b="1" dirty="0"/>
          </a:br>
          <a:endParaRPr lang="it-IT" sz="4000" b="1" dirty="0"/>
        </a:p>
      </dgm:t>
    </dgm:pt>
    <dgm:pt modelId="{82EC624F-0682-44D5-BECD-8C4835E9CD6B}" type="parTrans" cxnId="{215CE329-407E-43B6-9A38-9DF525DC67D3}">
      <dgm:prSet/>
      <dgm:spPr/>
      <dgm:t>
        <a:bodyPr/>
        <a:lstStyle/>
        <a:p>
          <a:endParaRPr lang="it-IT"/>
        </a:p>
      </dgm:t>
    </dgm:pt>
    <dgm:pt modelId="{0FFF5129-D5BE-4440-8831-4A15861D4593}" type="sibTrans" cxnId="{215CE329-407E-43B6-9A38-9DF525DC67D3}">
      <dgm:prSet/>
      <dgm:spPr/>
      <dgm:t>
        <a:bodyPr/>
        <a:lstStyle/>
        <a:p>
          <a:endParaRPr lang="it-IT"/>
        </a:p>
      </dgm:t>
    </dgm:pt>
    <dgm:pt modelId="{1FD9B4CE-9170-40CA-9554-191DCE27A512}" type="pres">
      <dgm:prSet presAssocID="{B7DCA297-7E4C-4B8C-8C87-FC522F7D917E}" presName="linear" presStyleCnt="0">
        <dgm:presLayoutVars>
          <dgm:animLvl val="lvl"/>
          <dgm:resizeHandles val="exact"/>
        </dgm:presLayoutVars>
      </dgm:prSet>
      <dgm:spPr/>
    </dgm:pt>
    <dgm:pt modelId="{AD40C10A-79C5-48DF-8D15-6B9F53F849FD}" type="pres">
      <dgm:prSet presAssocID="{5C2900E9-682C-40CB-9CC0-DE983F5B3F6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15CE329-407E-43B6-9A38-9DF525DC67D3}" srcId="{B7DCA297-7E4C-4B8C-8C87-FC522F7D917E}" destId="{5C2900E9-682C-40CB-9CC0-DE983F5B3F67}" srcOrd="0" destOrd="0" parTransId="{82EC624F-0682-44D5-BECD-8C4835E9CD6B}" sibTransId="{0FFF5129-D5BE-4440-8831-4A15861D4593}"/>
    <dgm:cxn modelId="{97B7E646-6440-4D18-84AE-08F20F04543C}" type="presOf" srcId="{5C2900E9-682C-40CB-9CC0-DE983F5B3F67}" destId="{AD40C10A-79C5-48DF-8D15-6B9F53F849FD}" srcOrd="0" destOrd="0" presId="urn:microsoft.com/office/officeart/2005/8/layout/vList2"/>
    <dgm:cxn modelId="{66AC1D73-DC40-4345-8653-46C008F7548F}" type="presOf" srcId="{B7DCA297-7E4C-4B8C-8C87-FC522F7D917E}" destId="{1FD9B4CE-9170-40CA-9554-191DCE27A512}" srcOrd="0" destOrd="0" presId="urn:microsoft.com/office/officeart/2005/8/layout/vList2"/>
    <dgm:cxn modelId="{ADE4F395-5BF2-4CC9-96D6-9CA4FF0584CB}" type="presParOf" srcId="{1FD9B4CE-9170-40CA-9554-191DCE27A512}" destId="{AD40C10A-79C5-48DF-8D15-6B9F53F849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17E9B8-34CA-4DB3-87E3-984D8158A1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83B92296-C76E-4327-AA87-775592EDF0BF}">
      <dgm:prSet/>
      <dgm:spPr/>
      <dgm:t>
        <a:bodyPr/>
        <a:lstStyle/>
        <a:p>
          <a:pPr rtl="0"/>
          <a:r>
            <a:rPr lang="it-IT" b="1" dirty="0"/>
            <a:t>LE FASI DEL PROGETTO</a:t>
          </a:r>
        </a:p>
      </dgm:t>
    </dgm:pt>
    <dgm:pt modelId="{F53E8FB7-4237-4078-ACD7-3ED6BA4FE12F}" type="parTrans" cxnId="{E1844581-211C-4154-8B88-75FDC97185B7}">
      <dgm:prSet/>
      <dgm:spPr/>
      <dgm:t>
        <a:bodyPr/>
        <a:lstStyle/>
        <a:p>
          <a:endParaRPr lang="it-IT"/>
        </a:p>
      </dgm:t>
    </dgm:pt>
    <dgm:pt modelId="{55F039BF-1BCF-4F3A-B5FA-2EBF7B6ED000}" type="sibTrans" cxnId="{E1844581-211C-4154-8B88-75FDC97185B7}">
      <dgm:prSet/>
      <dgm:spPr/>
      <dgm:t>
        <a:bodyPr/>
        <a:lstStyle/>
        <a:p>
          <a:endParaRPr lang="it-IT"/>
        </a:p>
      </dgm:t>
    </dgm:pt>
    <dgm:pt modelId="{DD35B0A8-DE08-4DF7-B500-6420E122D441}" type="pres">
      <dgm:prSet presAssocID="{6617E9B8-34CA-4DB3-87E3-984D8158A16C}" presName="linear" presStyleCnt="0">
        <dgm:presLayoutVars>
          <dgm:animLvl val="lvl"/>
          <dgm:resizeHandles val="exact"/>
        </dgm:presLayoutVars>
      </dgm:prSet>
      <dgm:spPr/>
    </dgm:pt>
    <dgm:pt modelId="{AD78B123-6429-46A6-A0B0-41387F17819E}" type="pres">
      <dgm:prSet presAssocID="{83B92296-C76E-4327-AA87-775592EDF0B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E1BB60F-66A3-4D0F-8B06-4C101B9BA261}" type="presOf" srcId="{6617E9B8-34CA-4DB3-87E3-984D8158A16C}" destId="{DD35B0A8-DE08-4DF7-B500-6420E122D441}" srcOrd="0" destOrd="0" presId="urn:microsoft.com/office/officeart/2005/8/layout/vList2"/>
    <dgm:cxn modelId="{C3EFAB75-27DE-4942-A049-8FA544D805B3}" type="presOf" srcId="{83B92296-C76E-4327-AA87-775592EDF0BF}" destId="{AD78B123-6429-46A6-A0B0-41387F17819E}" srcOrd="0" destOrd="0" presId="urn:microsoft.com/office/officeart/2005/8/layout/vList2"/>
    <dgm:cxn modelId="{E1844581-211C-4154-8B88-75FDC97185B7}" srcId="{6617E9B8-34CA-4DB3-87E3-984D8158A16C}" destId="{83B92296-C76E-4327-AA87-775592EDF0BF}" srcOrd="0" destOrd="0" parTransId="{F53E8FB7-4237-4078-ACD7-3ED6BA4FE12F}" sibTransId="{55F039BF-1BCF-4F3A-B5FA-2EBF7B6ED000}"/>
    <dgm:cxn modelId="{607DC06F-95C4-43DE-8FDE-384C4883F976}" type="presParOf" srcId="{DD35B0A8-DE08-4DF7-B500-6420E122D441}" destId="{AD78B123-6429-46A6-A0B0-41387F1781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E2A30B-7F47-4A91-9EFF-1F2D2E2B74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0FF0A33-0130-4A85-A87F-3E160C7F8E9C}">
      <dgm:prSet/>
      <dgm:spPr/>
      <dgm:t>
        <a:bodyPr/>
        <a:lstStyle/>
        <a:p>
          <a:pPr rtl="0"/>
          <a:r>
            <a:rPr lang="it-IT" b="1"/>
            <a:t>Nizza 24-29 </a:t>
          </a:r>
          <a:r>
            <a:rPr lang="it-IT" b="1" dirty="0"/>
            <a:t>Ottobre 2022</a:t>
          </a:r>
        </a:p>
      </dgm:t>
    </dgm:pt>
    <dgm:pt modelId="{E449A859-8001-43E8-A671-E7DF2E035E28}" type="parTrans" cxnId="{EAEA3FF2-A40F-4F73-A39C-7B4F84979979}">
      <dgm:prSet/>
      <dgm:spPr/>
      <dgm:t>
        <a:bodyPr/>
        <a:lstStyle/>
        <a:p>
          <a:endParaRPr lang="it-IT"/>
        </a:p>
      </dgm:t>
    </dgm:pt>
    <dgm:pt modelId="{A8EF8080-3DCF-4232-B2EC-14F43E452639}" type="sibTrans" cxnId="{EAEA3FF2-A40F-4F73-A39C-7B4F84979979}">
      <dgm:prSet/>
      <dgm:spPr/>
      <dgm:t>
        <a:bodyPr/>
        <a:lstStyle/>
        <a:p>
          <a:endParaRPr lang="it-IT"/>
        </a:p>
      </dgm:t>
    </dgm:pt>
    <dgm:pt modelId="{BCB23E76-EEED-46D6-AD01-887164FC216B}" type="pres">
      <dgm:prSet presAssocID="{BDE2A30B-7F47-4A91-9EFF-1F2D2E2B743D}" presName="linear" presStyleCnt="0">
        <dgm:presLayoutVars>
          <dgm:animLvl val="lvl"/>
          <dgm:resizeHandles val="exact"/>
        </dgm:presLayoutVars>
      </dgm:prSet>
      <dgm:spPr/>
    </dgm:pt>
    <dgm:pt modelId="{BE56BC65-810F-4C6F-BA60-850AFFE734C0}" type="pres">
      <dgm:prSet presAssocID="{B0FF0A33-0130-4A85-A87F-3E160C7F8E9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2A116AA-01B9-4741-BD38-1FCB721ADAB8}" type="presOf" srcId="{B0FF0A33-0130-4A85-A87F-3E160C7F8E9C}" destId="{BE56BC65-810F-4C6F-BA60-850AFFE734C0}" srcOrd="0" destOrd="0" presId="urn:microsoft.com/office/officeart/2005/8/layout/vList2"/>
    <dgm:cxn modelId="{EAEA3FF2-A40F-4F73-A39C-7B4F84979979}" srcId="{BDE2A30B-7F47-4A91-9EFF-1F2D2E2B743D}" destId="{B0FF0A33-0130-4A85-A87F-3E160C7F8E9C}" srcOrd="0" destOrd="0" parTransId="{E449A859-8001-43E8-A671-E7DF2E035E28}" sibTransId="{A8EF8080-3DCF-4232-B2EC-14F43E452639}"/>
    <dgm:cxn modelId="{0D1F37FB-91B4-4337-BC62-3D965BEAD2E4}" type="presOf" srcId="{BDE2A30B-7F47-4A91-9EFF-1F2D2E2B743D}" destId="{BCB23E76-EEED-46D6-AD01-887164FC216B}" srcOrd="0" destOrd="0" presId="urn:microsoft.com/office/officeart/2005/8/layout/vList2"/>
    <dgm:cxn modelId="{AC8E8AB7-0760-4818-9265-476D0A010965}" type="presParOf" srcId="{BCB23E76-EEED-46D6-AD01-887164FC216B}" destId="{BE56BC65-810F-4C6F-BA60-850AFFE734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024F32-B812-4191-B876-D835FAE493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84D1D77B-E763-42A8-BB0A-683F8AE5CA82}">
      <dgm:prSet/>
      <dgm:spPr/>
      <dgm:t>
        <a:bodyPr/>
        <a:lstStyle/>
        <a:p>
          <a:pPr rtl="0"/>
          <a:r>
            <a:rPr lang="it-IT" b="1" dirty="0"/>
            <a:t>VISIT ART LEARNING</a:t>
          </a:r>
        </a:p>
      </dgm:t>
    </dgm:pt>
    <dgm:pt modelId="{00B6AFE4-B545-4A63-BED2-B65E571A7BEB}" type="parTrans" cxnId="{D6ED0C1D-2C0A-427B-A99C-B4EA865FB5D7}">
      <dgm:prSet/>
      <dgm:spPr/>
      <dgm:t>
        <a:bodyPr/>
        <a:lstStyle/>
        <a:p>
          <a:endParaRPr lang="it-IT"/>
        </a:p>
      </dgm:t>
    </dgm:pt>
    <dgm:pt modelId="{06934B92-0F31-4D38-8EB8-1BDE3831AF16}" type="sibTrans" cxnId="{D6ED0C1D-2C0A-427B-A99C-B4EA865FB5D7}">
      <dgm:prSet/>
      <dgm:spPr/>
      <dgm:t>
        <a:bodyPr/>
        <a:lstStyle/>
        <a:p>
          <a:endParaRPr lang="it-IT"/>
        </a:p>
      </dgm:t>
    </dgm:pt>
    <dgm:pt modelId="{521F0D3D-C934-430F-A756-8D98EF71B3FB}" type="pres">
      <dgm:prSet presAssocID="{6C024F32-B812-4191-B876-D835FAE4938C}" presName="linear" presStyleCnt="0">
        <dgm:presLayoutVars>
          <dgm:animLvl val="lvl"/>
          <dgm:resizeHandles val="exact"/>
        </dgm:presLayoutVars>
      </dgm:prSet>
      <dgm:spPr/>
    </dgm:pt>
    <dgm:pt modelId="{14B8E63C-8AED-4E52-9773-6EB29F0E57C1}" type="pres">
      <dgm:prSet presAssocID="{84D1D77B-E763-42A8-BB0A-683F8AE5CA8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6ED0C1D-2C0A-427B-A99C-B4EA865FB5D7}" srcId="{6C024F32-B812-4191-B876-D835FAE4938C}" destId="{84D1D77B-E763-42A8-BB0A-683F8AE5CA82}" srcOrd="0" destOrd="0" parTransId="{00B6AFE4-B545-4A63-BED2-B65E571A7BEB}" sibTransId="{06934B92-0F31-4D38-8EB8-1BDE3831AF16}"/>
    <dgm:cxn modelId="{DC69516B-51BE-4A8E-980C-3D62FDC66B6D}" type="presOf" srcId="{6C024F32-B812-4191-B876-D835FAE4938C}" destId="{521F0D3D-C934-430F-A756-8D98EF71B3FB}" srcOrd="0" destOrd="0" presId="urn:microsoft.com/office/officeart/2005/8/layout/vList2"/>
    <dgm:cxn modelId="{5C8515D5-0E9A-4028-9293-E22EE7A44D42}" type="presOf" srcId="{84D1D77B-E763-42A8-BB0A-683F8AE5CA82}" destId="{14B8E63C-8AED-4E52-9773-6EB29F0E57C1}" srcOrd="0" destOrd="0" presId="urn:microsoft.com/office/officeart/2005/8/layout/vList2"/>
    <dgm:cxn modelId="{89BEDE47-3472-41DC-B180-C19DAD352794}" type="presParOf" srcId="{521F0D3D-C934-430F-A756-8D98EF71B3FB}" destId="{14B8E63C-8AED-4E52-9773-6EB29F0E57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B8790F-6BD4-4701-854F-ED5B3747A0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16EBA32-B270-498A-98AE-F5DA7A4748FC}">
      <dgm:prSet/>
      <dgm:spPr/>
      <dgm:t>
        <a:bodyPr/>
        <a:lstStyle/>
        <a:p>
          <a:pPr rtl="0"/>
          <a:r>
            <a:rPr lang="it-IT" b="1" dirty="0"/>
            <a:t>WALK AND TALK</a:t>
          </a:r>
        </a:p>
      </dgm:t>
    </dgm:pt>
    <dgm:pt modelId="{F9F218F0-D5FD-47A8-900C-B561B4F8A689}" type="parTrans" cxnId="{02BABA0C-1290-41A5-9992-9C9ED3D816A2}">
      <dgm:prSet/>
      <dgm:spPr/>
      <dgm:t>
        <a:bodyPr/>
        <a:lstStyle/>
        <a:p>
          <a:endParaRPr lang="it-IT"/>
        </a:p>
      </dgm:t>
    </dgm:pt>
    <dgm:pt modelId="{A6BE785A-E9BF-462D-AF9F-E8F1B0A368AE}" type="sibTrans" cxnId="{02BABA0C-1290-41A5-9992-9C9ED3D816A2}">
      <dgm:prSet/>
      <dgm:spPr/>
      <dgm:t>
        <a:bodyPr/>
        <a:lstStyle/>
        <a:p>
          <a:endParaRPr lang="it-IT"/>
        </a:p>
      </dgm:t>
    </dgm:pt>
    <dgm:pt modelId="{2874C3DB-806D-4F8B-9F8F-B5DD02E5ECA3}" type="pres">
      <dgm:prSet presAssocID="{8CB8790F-6BD4-4701-854F-ED5B3747A086}" presName="linear" presStyleCnt="0">
        <dgm:presLayoutVars>
          <dgm:animLvl val="lvl"/>
          <dgm:resizeHandles val="exact"/>
        </dgm:presLayoutVars>
      </dgm:prSet>
      <dgm:spPr/>
    </dgm:pt>
    <dgm:pt modelId="{28177BB5-F88B-48AE-AD01-6C6490DDA1E2}" type="pres">
      <dgm:prSet presAssocID="{716EBA32-B270-498A-98AE-F5DA7A4748FC}" presName="parentText" presStyleLbl="node1" presStyleIdx="0" presStyleCnt="1" custLinFactNeighborY="-16128">
        <dgm:presLayoutVars>
          <dgm:chMax val="0"/>
          <dgm:bulletEnabled val="1"/>
        </dgm:presLayoutVars>
      </dgm:prSet>
      <dgm:spPr/>
    </dgm:pt>
  </dgm:ptLst>
  <dgm:cxnLst>
    <dgm:cxn modelId="{02BABA0C-1290-41A5-9992-9C9ED3D816A2}" srcId="{8CB8790F-6BD4-4701-854F-ED5B3747A086}" destId="{716EBA32-B270-498A-98AE-F5DA7A4748FC}" srcOrd="0" destOrd="0" parTransId="{F9F218F0-D5FD-47A8-900C-B561B4F8A689}" sibTransId="{A6BE785A-E9BF-462D-AF9F-E8F1B0A368AE}"/>
    <dgm:cxn modelId="{5392165F-92F4-4F80-BC9C-140F4B865D25}" type="presOf" srcId="{716EBA32-B270-498A-98AE-F5DA7A4748FC}" destId="{28177BB5-F88B-48AE-AD01-6C6490DDA1E2}" srcOrd="0" destOrd="0" presId="urn:microsoft.com/office/officeart/2005/8/layout/vList2"/>
    <dgm:cxn modelId="{989448A2-3DA8-4B7D-A886-B1F69A8F13E3}" type="presOf" srcId="{8CB8790F-6BD4-4701-854F-ED5B3747A086}" destId="{2874C3DB-806D-4F8B-9F8F-B5DD02E5ECA3}" srcOrd="0" destOrd="0" presId="urn:microsoft.com/office/officeart/2005/8/layout/vList2"/>
    <dgm:cxn modelId="{E95EB9A2-DC71-4902-89DE-0AF14E7CE682}" type="presParOf" srcId="{2874C3DB-806D-4F8B-9F8F-B5DD02E5ECA3}" destId="{28177BB5-F88B-48AE-AD01-6C6490DDA1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ABC8F0-CB10-473A-972D-23E583B692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4849296-D8A0-4334-94D1-13F625C74B79}">
      <dgm:prSet custT="1"/>
      <dgm:spPr/>
      <dgm:t>
        <a:bodyPr/>
        <a:lstStyle/>
        <a:p>
          <a:pPr rtl="0"/>
          <a:r>
            <a:rPr lang="it-IT" sz="2000" b="1" dirty="0"/>
            <a:t>PRINCIPATO</a:t>
          </a:r>
          <a:r>
            <a:rPr lang="it-IT" sz="2000" dirty="0"/>
            <a:t> </a:t>
          </a:r>
          <a:r>
            <a:rPr lang="it-IT" sz="2000" dirty="0" err="1"/>
            <a:t>DI</a:t>
          </a:r>
          <a:r>
            <a:rPr lang="it-IT" sz="2000" dirty="0"/>
            <a:t> MONACO</a:t>
          </a:r>
        </a:p>
      </dgm:t>
    </dgm:pt>
    <dgm:pt modelId="{DB7AC305-B13D-4EB9-838D-C926A8F0F8B3}" type="parTrans" cxnId="{999E7E98-672F-486B-9168-590E67AB001B}">
      <dgm:prSet/>
      <dgm:spPr/>
      <dgm:t>
        <a:bodyPr/>
        <a:lstStyle/>
        <a:p>
          <a:endParaRPr lang="it-IT"/>
        </a:p>
      </dgm:t>
    </dgm:pt>
    <dgm:pt modelId="{CEF97430-8E45-4A9C-B779-004DE9327A89}" type="sibTrans" cxnId="{999E7E98-672F-486B-9168-590E67AB001B}">
      <dgm:prSet/>
      <dgm:spPr/>
      <dgm:t>
        <a:bodyPr/>
        <a:lstStyle/>
        <a:p>
          <a:endParaRPr lang="it-IT"/>
        </a:p>
      </dgm:t>
    </dgm:pt>
    <dgm:pt modelId="{F2286488-0789-43D1-A5C1-22B36E8D4B20}" type="pres">
      <dgm:prSet presAssocID="{93ABC8F0-CB10-473A-972D-23E583B69224}" presName="linear" presStyleCnt="0">
        <dgm:presLayoutVars>
          <dgm:animLvl val="lvl"/>
          <dgm:resizeHandles val="exact"/>
        </dgm:presLayoutVars>
      </dgm:prSet>
      <dgm:spPr/>
    </dgm:pt>
    <dgm:pt modelId="{7A1A85B4-ECF1-4907-8570-AB0FE8F6FA41}" type="pres">
      <dgm:prSet presAssocID="{14849296-D8A0-4334-94D1-13F625C74B7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886BF75-ED7B-4AFC-AF3F-600C6DD0ABCE}" type="presOf" srcId="{14849296-D8A0-4334-94D1-13F625C74B79}" destId="{7A1A85B4-ECF1-4907-8570-AB0FE8F6FA41}" srcOrd="0" destOrd="0" presId="urn:microsoft.com/office/officeart/2005/8/layout/vList2"/>
    <dgm:cxn modelId="{24053284-0C2F-46F5-B403-C4283FE26B28}" type="presOf" srcId="{93ABC8F0-CB10-473A-972D-23E583B69224}" destId="{F2286488-0789-43D1-A5C1-22B36E8D4B20}" srcOrd="0" destOrd="0" presId="urn:microsoft.com/office/officeart/2005/8/layout/vList2"/>
    <dgm:cxn modelId="{999E7E98-672F-486B-9168-590E67AB001B}" srcId="{93ABC8F0-CB10-473A-972D-23E583B69224}" destId="{14849296-D8A0-4334-94D1-13F625C74B79}" srcOrd="0" destOrd="0" parTransId="{DB7AC305-B13D-4EB9-838D-C926A8F0F8B3}" sibTransId="{CEF97430-8E45-4A9C-B779-004DE9327A89}"/>
    <dgm:cxn modelId="{6963C6E9-2F48-4999-81D4-D0A325E69539}" type="presParOf" srcId="{F2286488-0789-43D1-A5C1-22B36E8D4B20}" destId="{7A1A85B4-ECF1-4907-8570-AB0FE8F6FA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9EA9CB-CAFA-4DD0-8286-A1D8928E2C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08D6BB4-654E-416B-912A-6112EB1612C3}">
      <dgm:prSet custT="1"/>
      <dgm:spPr/>
      <dgm:t>
        <a:bodyPr/>
        <a:lstStyle/>
        <a:p>
          <a:pPr rtl="0"/>
          <a:r>
            <a:rPr lang="it-IT" sz="2000" b="1" dirty="0"/>
            <a:t>VILLEFRANCHE</a:t>
          </a:r>
        </a:p>
      </dgm:t>
    </dgm:pt>
    <dgm:pt modelId="{E1F780D7-EE2F-4D67-AAEF-B023FD572EB3}" type="parTrans" cxnId="{02D7CBD9-3B2E-4B0C-A94A-B208861A8392}">
      <dgm:prSet/>
      <dgm:spPr/>
      <dgm:t>
        <a:bodyPr/>
        <a:lstStyle/>
        <a:p>
          <a:endParaRPr lang="it-IT"/>
        </a:p>
      </dgm:t>
    </dgm:pt>
    <dgm:pt modelId="{69469381-2BE1-4B8D-BED5-4AEDFBD858B8}" type="sibTrans" cxnId="{02D7CBD9-3B2E-4B0C-A94A-B208861A8392}">
      <dgm:prSet/>
      <dgm:spPr/>
      <dgm:t>
        <a:bodyPr/>
        <a:lstStyle/>
        <a:p>
          <a:endParaRPr lang="it-IT"/>
        </a:p>
      </dgm:t>
    </dgm:pt>
    <dgm:pt modelId="{D7F65413-A2DD-419B-A08C-B0E3D6ACAA16}" type="pres">
      <dgm:prSet presAssocID="{E49EA9CB-CAFA-4DD0-8286-A1D8928E2CAC}" presName="linear" presStyleCnt="0">
        <dgm:presLayoutVars>
          <dgm:animLvl val="lvl"/>
          <dgm:resizeHandles val="exact"/>
        </dgm:presLayoutVars>
      </dgm:prSet>
      <dgm:spPr/>
    </dgm:pt>
    <dgm:pt modelId="{BF4230AE-0005-435B-894B-B74C69D9B609}" type="pres">
      <dgm:prSet presAssocID="{B08D6BB4-654E-416B-912A-6112EB1612C3}" presName="parentText" presStyleLbl="node1" presStyleIdx="0" presStyleCnt="1" custLinFactNeighborX="3983" custLinFactNeighborY="38122">
        <dgm:presLayoutVars>
          <dgm:chMax val="0"/>
          <dgm:bulletEnabled val="1"/>
        </dgm:presLayoutVars>
      </dgm:prSet>
      <dgm:spPr/>
    </dgm:pt>
  </dgm:ptLst>
  <dgm:cxnLst>
    <dgm:cxn modelId="{459B8025-B864-48D9-9562-65E7AE5583B6}" type="presOf" srcId="{B08D6BB4-654E-416B-912A-6112EB1612C3}" destId="{BF4230AE-0005-435B-894B-B74C69D9B609}" srcOrd="0" destOrd="0" presId="urn:microsoft.com/office/officeart/2005/8/layout/vList2"/>
    <dgm:cxn modelId="{56BB1D51-63FF-4ED1-A3F7-A0FC7DA80EC1}" type="presOf" srcId="{E49EA9CB-CAFA-4DD0-8286-A1D8928E2CAC}" destId="{D7F65413-A2DD-419B-A08C-B0E3D6ACAA16}" srcOrd="0" destOrd="0" presId="urn:microsoft.com/office/officeart/2005/8/layout/vList2"/>
    <dgm:cxn modelId="{02D7CBD9-3B2E-4B0C-A94A-B208861A8392}" srcId="{E49EA9CB-CAFA-4DD0-8286-A1D8928E2CAC}" destId="{B08D6BB4-654E-416B-912A-6112EB1612C3}" srcOrd="0" destOrd="0" parTransId="{E1F780D7-EE2F-4D67-AAEF-B023FD572EB3}" sibTransId="{69469381-2BE1-4B8D-BED5-4AEDFBD858B8}"/>
    <dgm:cxn modelId="{5408D455-4179-413B-9E68-7B8446784784}" type="presParOf" srcId="{D7F65413-A2DD-419B-A08C-B0E3D6ACAA16}" destId="{BF4230AE-0005-435B-894B-B74C69D9B6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150C84-6F14-4C31-9C72-7D14351E39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20EC5C7-4BE9-441E-AA69-5C212546853A}">
      <dgm:prSet custT="1"/>
      <dgm:spPr/>
      <dgm:t>
        <a:bodyPr/>
        <a:lstStyle/>
        <a:p>
          <a:pPr rtl="0"/>
          <a:r>
            <a:rPr lang="it-IT" sz="2000" b="1" dirty="0"/>
            <a:t>NIZZA  ANTICA</a:t>
          </a:r>
        </a:p>
      </dgm:t>
    </dgm:pt>
    <dgm:pt modelId="{95D4DE4A-E6E1-49D4-92B8-1D7D451AA7F8}" type="parTrans" cxnId="{0BC51696-1901-4F0F-A7B0-E9C8967847F6}">
      <dgm:prSet/>
      <dgm:spPr/>
      <dgm:t>
        <a:bodyPr/>
        <a:lstStyle/>
        <a:p>
          <a:endParaRPr lang="it-IT"/>
        </a:p>
      </dgm:t>
    </dgm:pt>
    <dgm:pt modelId="{9D582D2C-920F-4923-B901-9585C209F889}" type="sibTrans" cxnId="{0BC51696-1901-4F0F-A7B0-E9C8967847F6}">
      <dgm:prSet/>
      <dgm:spPr/>
      <dgm:t>
        <a:bodyPr/>
        <a:lstStyle/>
        <a:p>
          <a:endParaRPr lang="it-IT"/>
        </a:p>
      </dgm:t>
    </dgm:pt>
    <dgm:pt modelId="{64C74993-3602-4762-8B96-F0E923459A7A}" type="pres">
      <dgm:prSet presAssocID="{34150C84-6F14-4C31-9C72-7D14351E398A}" presName="linear" presStyleCnt="0">
        <dgm:presLayoutVars>
          <dgm:animLvl val="lvl"/>
          <dgm:resizeHandles val="exact"/>
        </dgm:presLayoutVars>
      </dgm:prSet>
      <dgm:spPr/>
    </dgm:pt>
    <dgm:pt modelId="{43FBA482-2706-436A-9952-3BF63D806664}" type="pres">
      <dgm:prSet presAssocID="{C20EC5C7-4BE9-441E-AA69-5C212546853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C24D26E-B8D8-43E0-B5FC-883B0E09EA2D}" type="presOf" srcId="{C20EC5C7-4BE9-441E-AA69-5C212546853A}" destId="{43FBA482-2706-436A-9952-3BF63D806664}" srcOrd="0" destOrd="0" presId="urn:microsoft.com/office/officeart/2005/8/layout/vList2"/>
    <dgm:cxn modelId="{0BC51696-1901-4F0F-A7B0-E9C8967847F6}" srcId="{34150C84-6F14-4C31-9C72-7D14351E398A}" destId="{C20EC5C7-4BE9-441E-AA69-5C212546853A}" srcOrd="0" destOrd="0" parTransId="{95D4DE4A-E6E1-49D4-92B8-1D7D451AA7F8}" sibTransId="{9D582D2C-920F-4923-B901-9585C209F889}"/>
    <dgm:cxn modelId="{45885ACB-2D14-488A-AB49-B30306AF2868}" type="presOf" srcId="{34150C84-6F14-4C31-9C72-7D14351E398A}" destId="{64C74993-3602-4762-8B96-F0E923459A7A}" srcOrd="0" destOrd="0" presId="urn:microsoft.com/office/officeart/2005/8/layout/vList2"/>
    <dgm:cxn modelId="{6C119CF6-E96D-4A96-A57A-AFA51B9863BD}" type="presParOf" srcId="{64C74993-3602-4762-8B96-F0E923459A7A}" destId="{43FBA482-2706-436A-9952-3BF63D8066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BE156-110B-44F5-8882-433B34BB0BED}">
      <dsp:nvSpPr>
        <dsp:cNvPr id="0" name=""/>
        <dsp:cNvSpPr/>
      </dsp:nvSpPr>
      <dsp:spPr>
        <a:xfrm>
          <a:off x="0" y="18877"/>
          <a:ext cx="4500594" cy="91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ACCREDITAMENTO</a:t>
          </a:r>
        </a:p>
      </dsp:txBody>
      <dsp:txXfrm>
        <a:off x="44778" y="63655"/>
        <a:ext cx="4411038" cy="827724"/>
      </dsp:txXfrm>
    </dsp:sp>
    <dsp:sp modelId="{36B0122B-EE2E-405D-8495-F1062C7C6550}">
      <dsp:nvSpPr>
        <dsp:cNvPr id="0" name=""/>
        <dsp:cNvSpPr/>
      </dsp:nvSpPr>
      <dsp:spPr>
        <a:xfrm>
          <a:off x="0" y="1077277"/>
          <a:ext cx="4500594" cy="91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FORMAZIONE</a:t>
          </a:r>
        </a:p>
      </dsp:txBody>
      <dsp:txXfrm>
        <a:off x="44778" y="1122055"/>
        <a:ext cx="4411038" cy="827724"/>
      </dsp:txXfrm>
    </dsp:sp>
    <dsp:sp modelId="{238736CA-E022-4172-816B-9A2A3CC91113}">
      <dsp:nvSpPr>
        <dsp:cNvPr id="0" name=""/>
        <dsp:cNvSpPr/>
      </dsp:nvSpPr>
      <dsp:spPr>
        <a:xfrm>
          <a:off x="0" y="2135677"/>
          <a:ext cx="4500594" cy="91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MOBILITA’</a:t>
          </a:r>
        </a:p>
      </dsp:txBody>
      <dsp:txXfrm>
        <a:off x="44778" y="2180455"/>
        <a:ext cx="4411038" cy="8277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CFBD5-52B8-44F5-991C-9231E7CD77A5}">
      <dsp:nvSpPr>
        <dsp:cNvPr id="0" name=""/>
        <dsp:cNvSpPr/>
      </dsp:nvSpPr>
      <dsp:spPr>
        <a:xfrm>
          <a:off x="0" y="12532"/>
          <a:ext cx="8229600" cy="1117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b="1" kern="1200" dirty="0"/>
            <a:t>SPEED RESOLUTIONS</a:t>
          </a:r>
        </a:p>
      </dsp:txBody>
      <dsp:txXfrm>
        <a:off x="54573" y="67105"/>
        <a:ext cx="8120454" cy="10087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49594-DBC3-47D4-AD4B-0D5DC797835E}">
      <dsp:nvSpPr>
        <dsp:cNvPr id="0" name=""/>
        <dsp:cNvSpPr/>
      </dsp:nvSpPr>
      <dsp:spPr>
        <a:xfrm>
          <a:off x="0" y="17264"/>
          <a:ext cx="4786346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dirty="0"/>
            <a:t>Collège </a:t>
          </a:r>
          <a:r>
            <a:rPr lang="it-IT" sz="3200" b="1" kern="1200" dirty="0" err="1"/>
            <a:t>Saint-Exupéry</a:t>
          </a:r>
          <a:endParaRPr lang="it-IT" sz="3200" b="1" kern="1200" dirty="0"/>
        </a:p>
      </dsp:txBody>
      <dsp:txXfrm>
        <a:off x="44492" y="61756"/>
        <a:ext cx="4697362" cy="8224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B7445-666B-4081-B361-95FBA0DE47B0}">
      <dsp:nvSpPr>
        <dsp:cNvPr id="0" name=""/>
        <dsp:cNvSpPr/>
      </dsp:nvSpPr>
      <dsp:spPr>
        <a:xfrm>
          <a:off x="0" y="1298"/>
          <a:ext cx="3714776" cy="1141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dirty="0" err="1"/>
            <a:t>Lycèe</a:t>
          </a:r>
          <a:r>
            <a:rPr lang="it-IT" sz="3200" b="1" kern="1200" dirty="0"/>
            <a:t> </a:t>
          </a:r>
          <a:r>
            <a:rPr lang="it-IT" sz="3200" b="1" kern="1200" dirty="0" err="1"/>
            <a:t>Guillaime</a:t>
          </a:r>
          <a:r>
            <a:rPr lang="it-IT" sz="3200" b="1" kern="1200" dirty="0"/>
            <a:t> Apollinaire</a:t>
          </a:r>
        </a:p>
      </dsp:txBody>
      <dsp:txXfrm>
        <a:off x="55734" y="57032"/>
        <a:ext cx="3603308" cy="103024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5C916-C9E1-4508-9F7F-6522AC1E3CD2}">
      <dsp:nvSpPr>
        <dsp:cNvPr id="0" name=""/>
        <dsp:cNvSpPr/>
      </dsp:nvSpPr>
      <dsp:spPr>
        <a:xfrm>
          <a:off x="0" y="12532"/>
          <a:ext cx="8229600" cy="1117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b="1" kern="1200" dirty="0"/>
            <a:t>ISTITUTO DON BOSCO</a:t>
          </a:r>
        </a:p>
      </dsp:txBody>
      <dsp:txXfrm>
        <a:off x="54573" y="67105"/>
        <a:ext cx="8120454" cy="10087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7DD73-32A8-40F2-A688-AA383A2ED697}">
      <dsp:nvSpPr>
        <dsp:cNvPr id="0" name=""/>
        <dsp:cNvSpPr/>
      </dsp:nvSpPr>
      <dsp:spPr>
        <a:xfrm>
          <a:off x="0" y="25064"/>
          <a:ext cx="8229600" cy="1117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b="1" kern="1200" dirty="0"/>
            <a:t>LA FORMAZIONE</a:t>
          </a:r>
        </a:p>
      </dsp:txBody>
      <dsp:txXfrm>
        <a:off x="54573" y="79637"/>
        <a:ext cx="8120454" cy="100878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C48B2-0DA0-48B8-8EC2-0E5EBF8583BF}">
      <dsp:nvSpPr>
        <dsp:cNvPr id="0" name=""/>
        <dsp:cNvSpPr/>
      </dsp:nvSpPr>
      <dsp:spPr>
        <a:xfrm>
          <a:off x="0" y="0"/>
          <a:ext cx="8258214" cy="18666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200" b="1" kern="1200" dirty="0"/>
        </a:p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dirty="0"/>
            <a:t>PROSPETTIVE</a:t>
          </a:r>
          <a:br>
            <a:rPr lang="it-IT" sz="3200" b="1" kern="1200" dirty="0"/>
          </a:br>
          <a:r>
            <a:rPr lang="it-IT" sz="3200" b="1" kern="1200" dirty="0"/>
            <a:t>ENTUSIASMO</a:t>
          </a:r>
          <a:br>
            <a:rPr lang="it-IT" sz="3200" b="1" kern="1200" dirty="0"/>
          </a:br>
          <a:r>
            <a:rPr lang="it-IT" sz="3200" b="1" kern="1200" dirty="0"/>
            <a:t>CITTADINI DEL MONDO</a:t>
          </a:r>
          <a:br>
            <a:rPr lang="it-IT" sz="3200" b="1" kern="1200" dirty="0"/>
          </a:br>
          <a:endParaRPr lang="it-IT" sz="3200" b="1" kern="1200" dirty="0"/>
        </a:p>
      </dsp:txBody>
      <dsp:txXfrm>
        <a:off x="91122" y="91122"/>
        <a:ext cx="8075970" cy="168440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2B164-BA80-4441-A76E-DA91AAF976F1}">
      <dsp:nvSpPr>
        <dsp:cNvPr id="0" name=""/>
        <dsp:cNvSpPr/>
      </dsp:nvSpPr>
      <dsp:spPr>
        <a:xfrm>
          <a:off x="0" y="53868"/>
          <a:ext cx="8143932" cy="12899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500" b="1" kern="1200" dirty="0"/>
            <a:t>GRAZIE PER L’ATTENZIONE!</a:t>
          </a:r>
        </a:p>
      </dsp:txBody>
      <dsp:txXfrm>
        <a:off x="62969" y="116837"/>
        <a:ext cx="8017994" cy="11639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0C10A-79C5-48DF-8D15-6B9F53F849FD}">
      <dsp:nvSpPr>
        <dsp:cNvPr id="0" name=""/>
        <dsp:cNvSpPr/>
      </dsp:nvSpPr>
      <dsp:spPr>
        <a:xfrm>
          <a:off x="0" y="580"/>
          <a:ext cx="8186766" cy="9878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4000" b="1" kern="1200" dirty="0"/>
        </a:p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b="1" kern="1200" dirty="0"/>
            <a:t>ACCREDITAMENTO</a:t>
          </a:r>
          <a:br>
            <a:rPr lang="it-IT" sz="4000" b="1" kern="1200" dirty="0"/>
          </a:br>
          <a:endParaRPr lang="it-IT" sz="4000" b="1" kern="1200" dirty="0"/>
        </a:p>
      </dsp:txBody>
      <dsp:txXfrm>
        <a:off x="48224" y="48804"/>
        <a:ext cx="8090318" cy="8914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8B123-6429-46A6-A0B0-41387F17819E}">
      <dsp:nvSpPr>
        <dsp:cNvPr id="0" name=""/>
        <dsp:cNvSpPr/>
      </dsp:nvSpPr>
      <dsp:spPr>
        <a:xfrm>
          <a:off x="0" y="12532"/>
          <a:ext cx="8229600" cy="1117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b="1" kern="1200" dirty="0"/>
            <a:t>LE FASI DEL PROGETTO</a:t>
          </a:r>
        </a:p>
      </dsp:txBody>
      <dsp:txXfrm>
        <a:off x="54573" y="67105"/>
        <a:ext cx="8120454" cy="10087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6BC65-810F-4C6F-BA60-850AFFE734C0}">
      <dsp:nvSpPr>
        <dsp:cNvPr id="0" name=""/>
        <dsp:cNvSpPr/>
      </dsp:nvSpPr>
      <dsp:spPr>
        <a:xfrm>
          <a:off x="0" y="3973"/>
          <a:ext cx="8186766" cy="1003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b="1" kern="1200"/>
            <a:t>Nizza 24-29 </a:t>
          </a:r>
          <a:r>
            <a:rPr lang="it-IT" sz="3500" b="1" kern="1200" dirty="0"/>
            <a:t>Ottobre 2022</a:t>
          </a:r>
        </a:p>
      </dsp:txBody>
      <dsp:txXfrm>
        <a:off x="48976" y="52949"/>
        <a:ext cx="8088814" cy="9053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8E63C-8AED-4E52-9773-6EB29F0E57C1}">
      <dsp:nvSpPr>
        <dsp:cNvPr id="0" name=""/>
        <dsp:cNvSpPr/>
      </dsp:nvSpPr>
      <dsp:spPr>
        <a:xfrm>
          <a:off x="0" y="12532"/>
          <a:ext cx="8229600" cy="1117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b="1" kern="1200" dirty="0"/>
            <a:t>VISIT ART LEARNING</a:t>
          </a:r>
        </a:p>
      </dsp:txBody>
      <dsp:txXfrm>
        <a:off x="54573" y="67105"/>
        <a:ext cx="8120454" cy="10087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77BB5-F88B-48AE-AD01-6C6490DDA1E2}">
      <dsp:nvSpPr>
        <dsp:cNvPr id="0" name=""/>
        <dsp:cNvSpPr/>
      </dsp:nvSpPr>
      <dsp:spPr>
        <a:xfrm>
          <a:off x="0" y="0"/>
          <a:ext cx="5043494" cy="91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dirty="0"/>
            <a:t>WALK AND TALK</a:t>
          </a:r>
        </a:p>
      </dsp:txBody>
      <dsp:txXfrm>
        <a:off x="44778" y="44778"/>
        <a:ext cx="4953938" cy="8277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A85B4-ECF1-4907-8570-AB0FE8F6FA41}">
      <dsp:nvSpPr>
        <dsp:cNvPr id="0" name=""/>
        <dsp:cNvSpPr/>
      </dsp:nvSpPr>
      <dsp:spPr>
        <a:xfrm>
          <a:off x="0" y="191"/>
          <a:ext cx="3429023" cy="368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PRINCIPATO</a:t>
          </a:r>
          <a:r>
            <a:rPr lang="it-IT" sz="2000" kern="1200" dirty="0"/>
            <a:t> </a:t>
          </a:r>
          <a:r>
            <a:rPr lang="it-IT" sz="2000" kern="1200" dirty="0" err="1"/>
            <a:t>DI</a:t>
          </a:r>
          <a:r>
            <a:rPr lang="it-IT" sz="2000" kern="1200" dirty="0"/>
            <a:t> MONACO</a:t>
          </a:r>
        </a:p>
      </dsp:txBody>
      <dsp:txXfrm>
        <a:off x="18011" y="18202"/>
        <a:ext cx="3393001" cy="3329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230AE-0005-435B-894B-B74C69D9B609}">
      <dsp:nvSpPr>
        <dsp:cNvPr id="0" name=""/>
        <dsp:cNvSpPr/>
      </dsp:nvSpPr>
      <dsp:spPr>
        <a:xfrm>
          <a:off x="0" y="147"/>
          <a:ext cx="2293862" cy="3745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VILLEFRANCHE</a:t>
          </a:r>
        </a:p>
      </dsp:txBody>
      <dsp:txXfrm>
        <a:off x="18284" y="18431"/>
        <a:ext cx="2257294" cy="3379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BA482-2706-436A-9952-3BF63D806664}">
      <dsp:nvSpPr>
        <dsp:cNvPr id="0" name=""/>
        <dsp:cNvSpPr/>
      </dsp:nvSpPr>
      <dsp:spPr>
        <a:xfrm>
          <a:off x="0" y="191"/>
          <a:ext cx="2928958" cy="368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NIZZA  ANTICA</a:t>
          </a:r>
        </a:p>
      </dsp:txBody>
      <dsp:txXfrm>
        <a:off x="18011" y="18202"/>
        <a:ext cx="2892936" cy="332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87C87A-462D-434A-A32A-74DB19BF0611}" type="datetimeFigureOut">
              <a:rPr lang="it-IT" smtClean="0"/>
              <a:pPr/>
              <a:t>01/12/2022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EC62AB-3D0C-4484-887A-C35FD48C8E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C87A-462D-434A-A32A-74DB19BF0611}" type="datetimeFigureOut">
              <a:rPr lang="it-IT" smtClean="0"/>
              <a:pPr/>
              <a:t>01/12/2022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62AB-3D0C-4484-887A-C35FD48C8E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C87A-462D-434A-A32A-74DB19BF0611}" type="datetimeFigureOut">
              <a:rPr lang="it-IT" smtClean="0"/>
              <a:pPr/>
              <a:t>01/12/2022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62AB-3D0C-4484-887A-C35FD48C8E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C87A-462D-434A-A32A-74DB19BF0611}" type="datetimeFigureOut">
              <a:rPr lang="it-IT" smtClean="0"/>
              <a:pPr/>
              <a:t>01/12/2022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62AB-3D0C-4484-887A-C35FD48C8EF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C87A-462D-434A-A32A-74DB19BF0611}" type="datetimeFigureOut">
              <a:rPr lang="it-IT" smtClean="0"/>
              <a:pPr/>
              <a:t>01/12/2022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62AB-3D0C-4484-887A-C35FD48C8EF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C87A-462D-434A-A32A-74DB19BF0611}" type="datetimeFigureOut">
              <a:rPr lang="it-IT" smtClean="0"/>
              <a:pPr/>
              <a:t>01/12/2022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62AB-3D0C-4484-887A-C35FD48C8EF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C87A-462D-434A-A32A-74DB19BF0611}" type="datetimeFigureOut">
              <a:rPr lang="it-IT" smtClean="0"/>
              <a:pPr/>
              <a:t>01/12/2022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62AB-3D0C-4484-887A-C35FD48C8E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C87A-462D-434A-A32A-74DB19BF0611}" type="datetimeFigureOut">
              <a:rPr lang="it-IT" smtClean="0"/>
              <a:pPr/>
              <a:t>01/12/2022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62AB-3D0C-4484-887A-C35FD48C8EF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C87A-462D-434A-A32A-74DB19BF0611}" type="datetimeFigureOut">
              <a:rPr lang="it-IT" smtClean="0"/>
              <a:pPr/>
              <a:t>01/12/2022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62AB-3D0C-4484-887A-C35FD48C8E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E87C87A-462D-434A-A32A-74DB19BF0611}" type="datetimeFigureOut">
              <a:rPr lang="it-IT" smtClean="0"/>
              <a:pPr/>
              <a:t>01/12/2022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62AB-3D0C-4484-887A-C35FD48C8E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87C87A-462D-434A-A32A-74DB19BF0611}" type="datetimeFigureOut">
              <a:rPr lang="it-IT" smtClean="0"/>
              <a:pPr/>
              <a:t>01/12/2022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EC62AB-3D0C-4484-887A-C35FD48C8EF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E87C87A-462D-434A-A32A-74DB19BF0611}" type="datetimeFigureOut">
              <a:rPr lang="it-IT" smtClean="0"/>
              <a:pPr/>
              <a:t>01/12/2022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6EC62AB-3D0C-4484-887A-C35FD48C8EF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openxmlformats.org/officeDocument/2006/relationships/image" Target="../media/image28.jpeg"/><Relationship Id="rId5" Type="http://schemas.openxmlformats.org/officeDocument/2006/relationships/diagramColors" Target="../diagrams/colors14.xml"/><Relationship Id="rId10" Type="http://schemas.openxmlformats.org/officeDocument/2006/relationships/image" Target="../media/image27.jpe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5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diagramColors" Target="../diagrams/colors7.xml"/><Relationship Id="rId18" Type="http://schemas.openxmlformats.org/officeDocument/2006/relationships/diagramColors" Target="../diagrams/colors8.xml"/><Relationship Id="rId26" Type="http://schemas.openxmlformats.org/officeDocument/2006/relationships/image" Target="../media/image11.jpeg"/><Relationship Id="rId3" Type="http://schemas.openxmlformats.org/officeDocument/2006/relationships/diagramData" Target="../diagrams/data6.xml"/><Relationship Id="rId21" Type="http://schemas.openxmlformats.org/officeDocument/2006/relationships/diagramData" Target="../diagrams/data9.xml"/><Relationship Id="rId7" Type="http://schemas.microsoft.com/office/2007/relationships/diagramDrawing" Target="../diagrams/drawing6.xml"/><Relationship Id="rId12" Type="http://schemas.openxmlformats.org/officeDocument/2006/relationships/diagramQuickStyle" Target="../diagrams/quickStyle7.xml"/><Relationship Id="rId17" Type="http://schemas.openxmlformats.org/officeDocument/2006/relationships/diagramQuickStyle" Target="../diagrams/quickStyle8.xml"/><Relationship Id="rId25" Type="http://schemas.microsoft.com/office/2007/relationships/diagramDrawing" Target="../diagrams/drawing9.xml"/><Relationship Id="rId2" Type="http://schemas.openxmlformats.org/officeDocument/2006/relationships/image" Target="../media/image7.jpeg"/><Relationship Id="rId16" Type="http://schemas.openxmlformats.org/officeDocument/2006/relationships/diagramLayout" Target="../diagrams/layout8.xml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Layout" Target="../diagrams/layout7.xml"/><Relationship Id="rId24" Type="http://schemas.openxmlformats.org/officeDocument/2006/relationships/diagramColors" Target="../diagrams/colors9.xml"/><Relationship Id="rId5" Type="http://schemas.openxmlformats.org/officeDocument/2006/relationships/diagramQuickStyle" Target="../diagrams/quickStyle6.xml"/><Relationship Id="rId15" Type="http://schemas.openxmlformats.org/officeDocument/2006/relationships/diagramData" Target="../diagrams/data8.xml"/><Relationship Id="rId23" Type="http://schemas.openxmlformats.org/officeDocument/2006/relationships/diagramQuickStyle" Target="../diagrams/quickStyle9.xml"/><Relationship Id="rId10" Type="http://schemas.openxmlformats.org/officeDocument/2006/relationships/diagramData" Target="../diagrams/data7.xml"/><Relationship Id="rId19" Type="http://schemas.microsoft.com/office/2007/relationships/diagramDrawing" Target="../diagrams/drawing8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9.jpeg"/><Relationship Id="rId14" Type="http://schemas.microsoft.com/office/2007/relationships/diagramDrawing" Target="../diagrams/drawing7.xml"/><Relationship Id="rId22" Type="http://schemas.openxmlformats.org/officeDocument/2006/relationships/diagramLayout" Target="../diagrams/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diagramLayout" Target="../diagrams/layout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diagramData" Target="../diagrams/data12.xml"/><Relationship Id="rId2" Type="http://schemas.openxmlformats.org/officeDocument/2006/relationships/image" Target="../media/image14.jpeg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1.xml"/><Relationship Id="rId15" Type="http://schemas.openxmlformats.org/officeDocument/2006/relationships/diagramColors" Target="../diagrams/colors1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11.xml"/><Relationship Id="rId9" Type="http://schemas.openxmlformats.org/officeDocument/2006/relationships/image" Target="../media/image16.jpeg"/><Relationship Id="rId14" Type="http://schemas.openxmlformats.org/officeDocument/2006/relationships/diagramQuickStyle" Target="../diagrams/quickStyl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23.jpeg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22.jpeg"/><Relationship Id="rId4" Type="http://schemas.openxmlformats.org/officeDocument/2006/relationships/diagramLayout" Target="../diagrams/layout13.xm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ministratore\Desktop\erasmus\5b98695b-e158-48c6-9ed6-39ac036593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4072708" cy="2714644"/>
          </a:xfrm>
          <a:prstGeom prst="rect">
            <a:avLst/>
          </a:prstGeom>
          <a:noFill/>
        </p:spPr>
      </p:pic>
      <p:graphicFrame>
        <p:nvGraphicFramePr>
          <p:cNvPr id="8" name="Diagramma 7"/>
          <p:cNvGraphicFramePr/>
          <p:nvPr/>
        </p:nvGraphicFramePr>
        <p:xfrm>
          <a:off x="357158" y="2357430"/>
          <a:ext cx="4500594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Segnaposto contenuto 3" descr="b22910a8-c2be-4cc5-ab91-6e295da8483d.jpg"/>
          <p:cNvPicPr>
            <a:picLocks noGrp="1" noChangeAspect="1"/>
          </p:cNvPicPr>
          <p:nvPr>
            <p:ph idx="4294967295"/>
          </p:nvPr>
        </p:nvPicPr>
        <p:blipFill>
          <a:blip r:embed="rId8"/>
          <a:stretch>
            <a:fillRect/>
          </a:stretch>
        </p:blipFill>
        <p:spPr>
          <a:xfrm>
            <a:off x="5072066" y="1000108"/>
            <a:ext cx="3905251" cy="2929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5214942" y="4143380"/>
            <a:ext cx="36120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2022-27</a:t>
            </a:r>
          </a:p>
        </p:txBody>
      </p:sp>
    </p:spTree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a 9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 descr="9665a184-bc2f-4d19-8bae-cd393afca51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6" y="428604"/>
            <a:ext cx="2762237" cy="2071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2559020"/>
            <a:ext cx="3786214" cy="3786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egnaposto contenuto 3" descr="0d167f2e-809d-4ad2-90d7-40e37eb908e2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3643306" y="1428736"/>
            <a:ext cx="2341684" cy="1757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7" descr="f9850aca-428f-4049-afb9-48cc21f92a1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86512" y="2714620"/>
            <a:ext cx="2381235" cy="1785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magine 8" descr="6cc2a305-661e-4629-95c9-cdcb9773ad2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00694" y="4643446"/>
            <a:ext cx="3413117" cy="1919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magine 4" descr="29efd756-a599-4c77-843d-2d7780f8e25f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28596" y="3786190"/>
            <a:ext cx="3017370" cy="2786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magine 6" descr="de62072a-437d-4b00-b3a2-7d93b19fec1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285720" y="1571612"/>
            <a:ext cx="3154265" cy="200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84cbf62e-50a4-4cc9-b180-fb834b879f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000240"/>
            <a:ext cx="3369400" cy="4643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egnaposto contenuto 3" descr="eb015f83-b92f-4fc1-8366-4703f13d32a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643050"/>
            <a:ext cx="3237318" cy="43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Diagramma 5"/>
          <p:cNvGraphicFramePr/>
          <p:nvPr/>
        </p:nvGraphicFramePr>
        <p:xfrm>
          <a:off x="285720" y="274638"/>
          <a:ext cx="8401080" cy="186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85728"/>
            <a:ext cx="5143536" cy="6322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3" descr="ef46fe87-eed5-41ce-bd0b-6eb402c701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3116"/>
            <a:ext cx="8415775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Diagramma 8"/>
          <p:cNvGraphicFramePr/>
          <p:nvPr/>
        </p:nvGraphicFramePr>
        <p:xfrm>
          <a:off x="500034" y="428604"/>
          <a:ext cx="8143932" cy="1829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L’Accreditamento </a:t>
            </a:r>
            <a:r>
              <a:rPr lang="it-IT" dirty="0" err="1"/>
              <a:t>Erasmus+</a:t>
            </a:r>
            <a:r>
              <a:rPr lang="it-IT" dirty="0"/>
              <a:t> è la porta di accesso a progetti di mobilità internazionale finanziati con l’Azione chiave 1, nell’ottica di una strategia di lungo termine a sostegno della mobilità degli alunni e del personale della scuola per migliorare la qualità dell’insegnamento e dell’apprendimento.</a:t>
            </a:r>
          </a:p>
          <a:p>
            <a:r>
              <a:rPr lang="it-IT" dirty="0"/>
              <a:t>Una volta ottenuto l’Accreditamento (Azione KA120) come singolo istituto o come coordinatore di consorzio, è sufficiente presentare annualmente una richiesta di budget alla Agenzia nazionale </a:t>
            </a:r>
            <a:r>
              <a:rPr lang="it-IT" dirty="0" err="1"/>
              <a:t>Erasmus+</a:t>
            </a:r>
            <a:r>
              <a:rPr lang="it-IT" dirty="0"/>
              <a:t> Indire.  </a:t>
            </a:r>
          </a:p>
          <a:p>
            <a:r>
              <a:rPr lang="it-IT" dirty="0"/>
              <a:t>L’Accreditamento </a:t>
            </a:r>
            <a:r>
              <a:rPr lang="it-IT" dirty="0" err="1"/>
              <a:t>Erasmus+</a:t>
            </a:r>
            <a:r>
              <a:rPr lang="it-IT" dirty="0"/>
              <a:t> resta valido per tutta la durata del Programma, fino al 2027.</a:t>
            </a:r>
          </a:p>
        </p:txBody>
      </p:sp>
      <p:graphicFrame>
        <p:nvGraphicFramePr>
          <p:cNvPr id="6" name="Diagramma 5"/>
          <p:cNvGraphicFramePr/>
          <p:nvPr/>
        </p:nvGraphicFramePr>
        <p:xfrm>
          <a:off x="500034" y="357166"/>
          <a:ext cx="8186766" cy="98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Elaborazione  dell’idea progettuale;</a:t>
            </a:r>
          </a:p>
          <a:p>
            <a:r>
              <a:rPr lang="it-IT" dirty="0"/>
              <a:t>Compilazione e invio della </a:t>
            </a:r>
            <a:r>
              <a:rPr lang="it-IT" dirty="0" err="1"/>
              <a:t>webform</a:t>
            </a:r>
            <a:r>
              <a:rPr lang="it-IT" dirty="0"/>
              <a:t>;</a:t>
            </a:r>
          </a:p>
          <a:p>
            <a:r>
              <a:rPr lang="it-IT" dirty="0"/>
              <a:t>Valutazione formale e qualitativa;</a:t>
            </a:r>
          </a:p>
          <a:p>
            <a:r>
              <a:rPr lang="it-IT" dirty="0"/>
              <a:t>Comunicazione tramite PEC da parte dell’Agenzia nazionale dei risultati delle valutazioni;</a:t>
            </a:r>
          </a:p>
          <a:p>
            <a:r>
              <a:rPr lang="it-IT" dirty="0"/>
              <a:t>Per i progetti approvati, contrattualizzazione ed erogazione del finanziamento;</a:t>
            </a:r>
          </a:p>
          <a:p>
            <a:r>
              <a:rPr lang="it-IT" dirty="0"/>
              <a:t>Avvio delle attività del progetto;</a:t>
            </a:r>
          </a:p>
          <a:p>
            <a:r>
              <a:rPr lang="it-IT" dirty="0"/>
              <a:t>Rendicontazione delle attività realizzate.</a:t>
            </a:r>
          </a:p>
        </p:txBody>
      </p:sp>
      <p:graphicFrame>
        <p:nvGraphicFramePr>
          <p:cNvPr id="4" name="Diagramma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46fe3dbf-874b-46a6-b148-c140328ac2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14422"/>
            <a:ext cx="7200949" cy="5080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4" name="Diagramma 3"/>
          <p:cNvGraphicFramePr/>
          <p:nvPr/>
        </p:nvGraphicFramePr>
        <p:xfrm>
          <a:off x="500034" y="274638"/>
          <a:ext cx="8186766" cy="101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d3df9bd-2e76-460f-8f3a-064a61c7cb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4072471" cy="3054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Diagramma 7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magine 4" descr="9b57d250-b8b2-415d-9ddb-66c885c8f80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3504" y="2000240"/>
            <a:ext cx="3590197" cy="3571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uppo 8"/>
          <p:cNvGrpSpPr/>
          <p:nvPr/>
        </p:nvGrpSpPr>
        <p:grpSpPr>
          <a:xfrm>
            <a:off x="642910" y="5072074"/>
            <a:ext cx="3857652" cy="374411"/>
            <a:chOff x="0" y="284"/>
            <a:chExt cx="1793796" cy="374411"/>
          </a:xfrm>
          <a:solidFill>
            <a:schemeClr val="bg2">
              <a:lumMod val="50000"/>
            </a:schemeClr>
          </a:solidFill>
        </p:grpSpPr>
        <p:sp>
          <p:nvSpPr>
            <p:cNvPr id="10" name="Rettangolo arrotondato 9"/>
            <p:cNvSpPr/>
            <p:nvPr/>
          </p:nvSpPr>
          <p:spPr>
            <a:xfrm>
              <a:off x="0" y="284"/>
              <a:ext cx="1793796" cy="374411"/>
            </a:xfrm>
            <a:prstGeom prst="round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1" name="Rettangolo 10"/>
            <p:cNvSpPr/>
            <p:nvPr/>
          </p:nvSpPr>
          <p:spPr>
            <a:xfrm>
              <a:off x="18277" y="18561"/>
              <a:ext cx="1757242" cy="337857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kern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MUSEO VILLA MASSENA</a:t>
              </a:r>
            </a:p>
          </p:txBody>
        </p:sp>
      </p:grpSp>
    </p:spTree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722ec506-a9b0-4c52-b690-0f88b2aa267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3143272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3" name="Diagramma 12"/>
          <p:cNvGraphicFramePr/>
          <p:nvPr/>
        </p:nvGraphicFramePr>
        <p:xfrm>
          <a:off x="3714744" y="285728"/>
          <a:ext cx="5043494" cy="93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magine 4" descr="41c465e6-bab1-41fd-bb78-122b1ca9bc8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9058" y="4429132"/>
            <a:ext cx="4674431" cy="2104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magine 5" descr="776d95e4-b135-4aa2-be92-a76940fef18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500826" y="1428736"/>
            <a:ext cx="2035965" cy="2714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5" name="Diagramma 14"/>
          <p:cNvGraphicFramePr/>
          <p:nvPr/>
        </p:nvGraphicFramePr>
        <p:xfrm>
          <a:off x="142844" y="2928934"/>
          <a:ext cx="3429023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6" name="Diagramma 15"/>
          <p:cNvGraphicFramePr/>
          <p:nvPr/>
        </p:nvGraphicFramePr>
        <p:xfrm>
          <a:off x="3857620" y="3714752"/>
          <a:ext cx="2293862" cy="37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1026" name="Picture 2" descr="F:\attestato master\WhatsApp Image 2022-11-17 at 17.47.07.jpe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42844" y="3500438"/>
            <a:ext cx="3429024" cy="21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7" name="Diagramma 16"/>
          <p:cNvGraphicFramePr/>
          <p:nvPr/>
        </p:nvGraphicFramePr>
        <p:xfrm>
          <a:off x="571472" y="5786454"/>
          <a:ext cx="292895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pic>
        <p:nvPicPr>
          <p:cNvPr id="7" name="Immagine 6" descr="6d19810f-aa82-4a80-874a-7de515d474d6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3857620" y="1357298"/>
            <a:ext cx="1714512" cy="2284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8c82663c-f0f4-4fb8-8261-1d022615da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095" y="1714488"/>
            <a:ext cx="4476781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Diagramma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magine 4" descr="7934d0c6-c244-46ee-b6c6-f3ae89b12ca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833936" y="2166931"/>
            <a:ext cx="3571879" cy="4667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nd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071546"/>
            <a:ext cx="2214578" cy="2952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1" name="Diagramma 10"/>
          <p:cNvGraphicFramePr/>
          <p:nvPr/>
        </p:nvGraphicFramePr>
        <p:xfrm>
          <a:off x="142844" y="142852"/>
          <a:ext cx="4786346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magine 4" descr="eef6ab9e-4453-43ee-9872-cc52f7588eac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066" y="500042"/>
            <a:ext cx="2666987" cy="200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magine 13" descr="1815cc2f-903e-4e4e-8329-62a8de556d4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786" y="3643314"/>
            <a:ext cx="2214578" cy="1859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7" descr="index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86578" y="2428868"/>
            <a:ext cx="2089544" cy="2786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7620" y="2643182"/>
            <a:ext cx="2357454" cy="3118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Diagramma 9"/>
          <p:cNvGraphicFramePr/>
          <p:nvPr/>
        </p:nvGraphicFramePr>
        <p:xfrm>
          <a:off x="5143504" y="5429264"/>
          <a:ext cx="3714776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 spd="slow"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3e776e6e-82b2-48cd-a1b2-2d60615209a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2198" y="1500174"/>
            <a:ext cx="2738961" cy="2054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Diagramma 8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magine 4" descr="e64ab9c8-2df3-49aa-b37e-a7065d48bc9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34" y="3857628"/>
            <a:ext cx="4413249" cy="198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magine 5" descr="ca7fea5e-79a4-4182-b409-e0c7a94d35f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28926" y="2000240"/>
            <a:ext cx="3238491" cy="2428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magine 6" descr="58e5d3f5-617a-487e-9aa5-092e7d64733d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857884" y="4000504"/>
            <a:ext cx="2762237" cy="2071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7" descr="12dda826-d70a-44fe-b7f8-9dc31caec5ce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596" y="1357298"/>
            <a:ext cx="2666987" cy="200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blinds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218</TotalTime>
  <Words>196</Words>
  <Application>Microsoft Office PowerPoint</Application>
  <PresentationFormat>Presentazione su schermo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Lucida Sans Unicode</vt:lpstr>
      <vt:lpstr>Verdana</vt:lpstr>
      <vt:lpstr>Wingdings 2</vt:lpstr>
      <vt:lpstr>Wingdings 3</vt:lpstr>
      <vt:lpstr>Viale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Amministratore</dc:creator>
  <cp:lastModifiedBy>mariarosaria pianese</cp:lastModifiedBy>
  <cp:revision>31</cp:revision>
  <dcterms:created xsi:type="dcterms:W3CDTF">2022-11-14T15:57:01Z</dcterms:created>
  <dcterms:modified xsi:type="dcterms:W3CDTF">2022-12-01T09:44:06Z</dcterms:modified>
</cp:coreProperties>
</file>