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crdownload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 MEDIA «NINO MARTOGLIO» BELPASSO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2600089"/>
            <a:ext cx="6207617" cy="4045409"/>
          </a:xfrm>
        </p:spPr>
      </p:pic>
    </p:spTree>
    <p:extLst>
      <p:ext uri="{BB962C8B-B14F-4D97-AF65-F5344CB8AC3E}">
        <p14:creationId xmlns:p14="http://schemas.microsoft.com/office/powerpoint/2010/main" val="23328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Quota individuale di partecipazione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Euro </a:t>
            </a:r>
            <a:r>
              <a:rPr lang="it-IT" dirty="0" smtClean="0"/>
              <a:t>285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Minimo 50 alunni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Acconto di euro </a:t>
            </a:r>
            <a:r>
              <a:rPr lang="it-IT" dirty="0" smtClean="0"/>
              <a:t>135 </a:t>
            </a:r>
            <a:r>
              <a:rPr lang="it-IT" dirty="0" smtClean="0"/>
              <a:t>da </a:t>
            </a:r>
            <a:r>
              <a:rPr lang="it-IT" dirty="0" smtClean="0"/>
              <a:t>versare su </a:t>
            </a:r>
            <a:r>
              <a:rPr lang="it-IT" dirty="0" err="1" smtClean="0"/>
              <a:t>PagoPa</a:t>
            </a:r>
            <a:r>
              <a:rPr lang="it-IT" dirty="0" smtClean="0"/>
              <a:t> </a:t>
            </a:r>
            <a:r>
              <a:rPr lang="it-IT" dirty="0" smtClean="0"/>
              <a:t>entro il 10/04/2022</a:t>
            </a:r>
          </a:p>
          <a:p>
            <a:pPr marL="0" indent="0">
              <a:buNone/>
            </a:pPr>
            <a:r>
              <a:rPr lang="it-IT" dirty="0" smtClean="0"/>
              <a:t>Saldo da versare entro il 30/04/2022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0322" y="2653048"/>
            <a:ext cx="8144134" cy="1453731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SICILIA: ARTE E NATURA DA VIVERE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Viaggio d’Istruzione </a:t>
            </a:r>
            <a:r>
              <a:rPr lang="it-IT" dirty="0" err="1" smtClean="0"/>
              <a:t>a.s.</a:t>
            </a:r>
            <a:r>
              <a:rPr lang="it-IT" dirty="0" smtClean="0"/>
              <a:t> 2021-2022</a:t>
            </a:r>
          </a:p>
          <a:p>
            <a:r>
              <a:rPr lang="it-IT" dirty="0" smtClean="0"/>
              <a:t>Classi 3°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Gangi e Cefalù</a:t>
            </a:r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2" y="2221328"/>
            <a:ext cx="2314198" cy="4063562"/>
          </a:xfrm>
        </p:spPr>
      </p:pic>
      <p:sp>
        <p:nvSpPr>
          <p:cNvPr id="12" name="CasellaDiTesto 11"/>
          <p:cNvSpPr txBox="1"/>
          <p:nvPr/>
        </p:nvSpPr>
        <p:spPr>
          <a:xfrm flipV="1">
            <a:off x="564102" y="6006622"/>
            <a:ext cx="118613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31" y="2078826"/>
            <a:ext cx="3221006" cy="177251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15" y="4276591"/>
            <a:ext cx="2495550" cy="18288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70" y="4432452"/>
            <a:ext cx="1539408" cy="194350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66" y="4327301"/>
            <a:ext cx="2859351" cy="243726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01" y="2119903"/>
            <a:ext cx="3824299" cy="21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Fiumara d’arte – Cascate di Mistretta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03">
            <a:off x="280348" y="2372768"/>
            <a:ext cx="3905893" cy="244548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41" y="2097206"/>
            <a:ext cx="3070001" cy="20466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664">
            <a:off x="1195850" y="4514948"/>
            <a:ext cx="3527820" cy="19843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73" y="2068369"/>
            <a:ext cx="2277016" cy="2476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96" y="4143873"/>
            <a:ext cx="3833477" cy="26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Himera</a:t>
            </a:r>
            <a:r>
              <a:rPr lang="it-IT" dirty="0" smtClean="0"/>
              <a:t> - Caccamo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" y="2053466"/>
            <a:ext cx="3944703" cy="214504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" y="4276147"/>
            <a:ext cx="4809471" cy="25818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30" y="2651888"/>
            <a:ext cx="2116964" cy="39970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1" y="2473821"/>
            <a:ext cx="3556190" cy="30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San Mauro Castelverde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9" y="2485621"/>
            <a:ext cx="4906851" cy="40053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768958"/>
            <a:ext cx="4909110" cy="37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Hotel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Hotel Santa Lucia Le Sabbie D’oro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5" y="2871988"/>
            <a:ext cx="3326014" cy="35669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33" y="4610097"/>
            <a:ext cx="2955860" cy="18287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2717442"/>
            <a:ext cx="4167657" cy="37214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33" y="2336873"/>
            <a:ext cx="2955860" cy="21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Servizi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Pullman privato GT </a:t>
            </a:r>
          </a:p>
          <a:p>
            <a:r>
              <a:rPr lang="it-IT" dirty="0" smtClean="0"/>
              <a:t>Hotel 3* </a:t>
            </a:r>
            <a:r>
              <a:rPr lang="it-IT" dirty="0" err="1" smtClean="0"/>
              <a:t>sup</a:t>
            </a:r>
            <a:r>
              <a:rPr lang="it-IT" dirty="0" smtClean="0"/>
              <a:t> in ottima posizione con camere a 2/3/4 letti con servizi privati</a:t>
            </a:r>
          </a:p>
          <a:p>
            <a:r>
              <a:rPr lang="it-IT" dirty="0" smtClean="0"/>
              <a:t>Trattamento di pensione completa (possibilità di pasti sostitutivi per intolleranze, per vegetariani)</a:t>
            </a:r>
          </a:p>
          <a:p>
            <a:r>
              <a:rPr lang="it-IT" dirty="0" smtClean="0"/>
              <a:t>Acqua e bevanda ai pasti</a:t>
            </a:r>
          </a:p>
          <a:p>
            <a:r>
              <a:rPr lang="it-IT" dirty="0" smtClean="0"/>
              <a:t>Polizza assicurativa per responsabilità civile</a:t>
            </a:r>
          </a:p>
          <a:p>
            <a:r>
              <a:rPr lang="it-IT" dirty="0" smtClean="0"/>
              <a:t>Assicurazione bagaglio</a:t>
            </a:r>
          </a:p>
          <a:p>
            <a:r>
              <a:rPr lang="it-IT" dirty="0" smtClean="0"/>
              <a:t>Assicurazione medica no stop</a:t>
            </a:r>
          </a:p>
          <a:p>
            <a:r>
              <a:rPr lang="it-IT" dirty="0" smtClean="0"/>
              <a:t>Assicurazione annullamento </a:t>
            </a:r>
            <a:r>
              <a:rPr lang="it-IT" dirty="0" err="1" smtClean="0"/>
              <a:t>Covid</a:t>
            </a:r>
            <a:r>
              <a:rPr lang="it-IT" dirty="0" smtClean="0"/>
              <a:t> Stay</a:t>
            </a:r>
          </a:p>
          <a:p>
            <a:r>
              <a:rPr lang="it-IT" dirty="0" smtClean="0"/>
              <a:t>Assicurazione rientro anticipato in caso di malattia</a:t>
            </a:r>
          </a:p>
          <a:p>
            <a:r>
              <a:rPr lang="it-IT" dirty="0" smtClean="0"/>
              <a:t>Guide e ingressi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31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 10/05</a:t>
            </a:r>
          </a:p>
          <a:p>
            <a:r>
              <a:rPr lang="it-IT" dirty="0" smtClean="0"/>
              <a:t>Al 13/05</a:t>
            </a:r>
          </a:p>
          <a:p>
            <a:r>
              <a:rPr lang="it-IT" dirty="0" smtClean="0"/>
              <a:t>Totale 4 giorni e 3 notti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280</TotalTime>
  <Words>139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Berlino</vt:lpstr>
      <vt:lpstr>SCUOLA MEDIA «NINO MARTOGLIO» BELPASSO</vt:lpstr>
      <vt:lpstr> SICILIA: ARTE E NATURA DA VIVERE</vt:lpstr>
      <vt:lpstr>Gangi e Cefalù</vt:lpstr>
      <vt:lpstr>Fiumara d’arte – Cascate di Mistretta</vt:lpstr>
      <vt:lpstr>Himera - Caccamo</vt:lpstr>
      <vt:lpstr>San Mauro Castelverde</vt:lpstr>
      <vt:lpstr>Hotel </vt:lpstr>
      <vt:lpstr>Servizi </vt:lpstr>
      <vt:lpstr>Date</vt:lpstr>
      <vt:lpstr>Quota individuale di partecipazione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MEDIA «NINO MARTOGLIO» BELPASSO</dc:title>
  <dc:creator>Asus</dc:creator>
  <cp:lastModifiedBy>Asus</cp:lastModifiedBy>
  <cp:revision>13</cp:revision>
  <dcterms:created xsi:type="dcterms:W3CDTF">2022-03-29T16:35:40Z</dcterms:created>
  <dcterms:modified xsi:type="dcterms:W3CDTF">2022-03-31T14:32:41Z</dcterms:modified>
</cp:coreProperties>
</file>