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20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it-IT"/>
              <a:t>Fare clic per modificare lo stile del titolo</a:t>
            </a:r>
            <a:endParaRPr kumimoji="0" lang="en-US"/>
          </a:p>
        </p:txBody>
      </p:sp>
      <p:sp>
        <p:nvSpPr>
          <p:cNvPr id="28" name="Segnaposto data 27"/>
          <p:cNvSpPr>
            <a:spLocks noGrp="1"/>
          </p:cNvSpPr>
          <p:nvPr>
            <p:ph type="dt" sz="half" idx="10"/>
          </p:nvPr>
        </p:nvSpPr>
        <p:spPr/>
        <p:txBody>
          <a:bodyPr/>
          <a:lstStyle/>
          <a:p>
            <a:fld id="{1EC099D1-93C0-461F-A575-E64AA61C9461}" type="datetimeFigureOut">
              <a:rPr lang="en-US" smtClean="0"/>
              <a:pPr/>
              <a:t>6/23/2019</a:t>
            </a:fld>
            <a:endParaRPr lang="en-US"/>
          </a:p>
        </p:txBody>
      </p:sp>
      <p:sp>
        <p:nvSpPr>
          <p:cNvPr id="17" name="Segnaposto piè di pagina 16"/>
          <p:cNvSpPr>
            <a:spLocks noGrp="1"/>
          </p:cNvSpPr>
          <p:nvPr>
            <p:ph type="ftr" sz="quarter" idx="11"/>
          </p:nvPr>
        </p:nvSpPr>
        <p:spPr/>
        <p:txBody>
          <a:bodyPr/>
          <a:lstStyle/>
          <a:p>
            <a:endParaRPr lang="en-US"/>
          </a:p>
        </p:txBody>
      </p:sp>
      <p:sp>
        <p:nvSpPr>
          <p:cNvPr id="29" name="Segnaposto numero diapositiva 28"/>
          <p:cNvSpPr>
            <a:spLocks noGrp="1"/>
          </p:cNvSpPr>
          <p:nvPr>
            <p:ph type="sldNum" sz="quarter" idx="12"/>
          </p:nvPr>
        </p:nvSpPr>
        <p:spPr/>
        <p:txBody>
          <a:bodyPr/>
          <a:lstStyle/>
          <a:p>
            <a:fld id="{6FE6DB73-7C30-4C87-9C48-18CB27FD2562}" type="slidenum">
              <a:rPr lang="en-US" smtClean="0"/>
              <a:pPr/>
              <a:t>‹N›</a:t>
            </a:fld>
            <a:endParaRPr lang="en-US"/>
          </a:p>
        </p:txBody>
      </p:sp>
      <p:sp>
        <p:nvSpPr>
          <p:cNvPr id="9" name="Sottotito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1EC099D1-93C0-461F-A575-E64AA61C9461}" type="datetimeFigureOut">
              <a:rPr lang="en-US" smtClean="0"/>
              <a:pPr/>
              <a:t>6/23/2019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6FE6DB73-7C30-4C87-9C48-18CB27FD2562}"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1EC099D1-93C0-461F-A575-E64AA61C9461}" type="datetimeFigureOut">
              <a:rPr lang="en-US" smtClean="0"/>
              <a:pPr/>
              <a:t>6/23/2019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6FE6DB73-7C30-4C87-9C48-18CB27FD2562}"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1EC099D1-93C0-461F-A575-E64AA61C9461}" type="datetimeFigureOut">
              <a:rPr lang="en-US" smtClean="0"/>
              <a:pPr/>
              <a:t>6/23/2019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6FE6DB73-7C30-4C87-9C48-18CB27FD2562}"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3">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1EC099D1-93C0-461F-A575-E64AA61C9461}" type="datetimeFigureOut">
              <a:rPr lang="en-US" smtClean="0"/>
              <a:pPr/>
              <a:t>6/23/2019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a:xfrm>
            <a:off x="7924800" y="6416675"/>
            <a:ext cx="762000" cy="365125"/>
          </a:xfrm>
        </p:spPr>
        <p:txBody>
          <a:bodyPr/>
          <a:lstStyle/>
          <a:p>
            <a:fld id="{6FE6DB73-7C30-4C87-9C48-18CB27FD2562}"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1EC099D1-93C0-461F-A575-E64AA61C9461}" type="datetimeFigureOut">
              <a:rPr lang="en-US" smtClean="0"/>
              <a:pPr/>
              <a:t>6/23/2019</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6FE6DB73-7C30-4C87-9C48-18CB27FD25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1EC099D1-93C0-461F-A575-E64AA61C9461}" type="datetimeFigureOut">
              <a:rPr lang="en-US" smtClean="0"/>
              <a:pPr/>
              <a:t>6/23/2019</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6FE6DB73-7C30-4C87-9C48-18CB27FD2562}"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1EC099D1-93C0-461F-A575-E64AA61C9461}" type="datetimeFigureOut">
              <a:rPr lang="en-US" smtClean="0"/>
              <a:pPr/>
              <a:t>6/23/2019</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6FE6DB73-7C30-4C87-9C48-18CB27FD2562}"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EC099D1-93C0-461F-A575-E64AA61C9461}" type="datetimeFigureOut">
              <a:rPr lang="en-US" smtClean="0"/>
              <a:pPr/>
              <a:t>6/23/2019</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6FE6DB73-7C30-4C87-9C48-18CB27FD2562}"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1EC099D1-93C0-461F-A575-E64AA61C9461}" type="datetimeFigureOut">
              <a:rPr lang="en-US" smtClean="0"/>
              <a:pPr/>
              <a:t>6/23/2019</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6FE6DB73-7C30-4C87-9C48-18CB27FD2562}"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it-IT">
                <a:solidFill>
                  <a:schemeClr val="lt1"/>
                </a:solidFill>
                <a:latin typeface="+mn-lt"/>
                <a:ea typeface="+mn-ea"/>
                <a:cs typeface="+mn-cs"/>
              </a:rPr>
              <a:t>Fare clic sull'icona per inserire un'immagine</a:t>
            </a:r>
            <a:endParaRPr kumimoji="0" lang="en-US" dirty="0">
              <a:solidFill>
                <a:schemeClr val="lt1"/>
              </a:solidFill>
              <a:latin typeface="+mn-lt"/>
              <a:ea typeface="+mn-ea"/>
              <a:cs typeface="+mn-cs"/>
            </a:endParaRPr>
          </a:p>
        </p:txBody>
      </p:sp>
      <p:sp>
        <p:nvSpPr>
          <p:cNvPr id="4" name="Segnaposto testo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5" name="Segnaposto data 4"/>
          <p:cNvSpPr>
            <a:spLocks noGrp="1"/>
          </p:cNvSpPr>
          <p:nvPr>
            <p:ph type="dt" sz="half" idx="10"/>
          </p:nvPr>
        </p:nvSpPr>
        <p:spPr/>
        <p:txBody>
          <a:bodyPr/>
          <a:lstStyle/>
          <a:p>
            <a:fld id="{1EC099D1-93C0-461F-A575-E64AA61C9461}" type="datetimeFigureOut">
              <a:rPr lang="en-US" smtClean="0"/>
              <a:pPr/>
              <a:t>6/23/2019</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6FE6DB73-7C30-4C87-9C48-18CB27FD2562}"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it-IT"/>
              <a:t>Fare clic per modificare lo stile del titolo</a:t>
            </a:r>
            <a:endParaRPr kumimoji="0" lang="en-US"/>
          </a:p>
        </p:txBody>
      </p:sp>
      <p:sp>
        <p:nvSpPr>
          <p:cNvPr id="13" name="Segnaposto testo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4" name="Segnaposto dat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EC099D1-93C0-461F-A575-E64AA61C9461}" type="datetimeFigureOut">
              <a:rPr lang="en-US" smtClean="0"/>
              <a:pPr/>
              <a:t>6/23/2019</a:t>
            </a:fld>
            <a:endParaRPr lang="en-US"/>
          </a:p>
        </p:txBody>
      </p:sp>
      <p:sp>
        <p:nvSpPr>
          <p:cNvPr id="3" name="Segnaposto piè di pagina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egnaposto numero diapositiva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FE6DB73-7C30-4C87-9C48-18CB27FD2562}" type="slidenum">
              <a:rPr lang="en-US" smtClean="0"/>
              <a:pPr/>
              <a:t>‹N›</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rot="21041296">
            <a:off x="282139" y="195897"/>
            <a:ext cx="7772400" cy="1470025"/>
          </a:xfrm>
        </p:spPr>
        <p:txBody>
          <a:bodyPr/>
          <a:lstStyle/>
          <a:p>
            <a:r>
              <a:rPr lang="it-IT" dirty="0"/>
              <a:t>Giacomo Bassi</a:t>
            </a:r>
            <a:endParaRPr lang="en-US" dirty="0"/>
          </a:p>
        </p:txBody>
      </p:sp>
      <p:sp>
        <p:nvSpPr>
          <p:cNvPr id="3" name="Sottotitolo 2"/>
          <p:cNvSpPr>
            <a:spLocks noGrp="1"/>
          </p:cNvSpPr>
          <p:nvPr>
            <p:ph type="subTitle" idx="1"/>
          </p:nvPr>
        </p:nvSpPr>
        <p:spPr>
          <a:xfrm rot="759714">
            <a:off x="205979" y="2693557"/>
            <a:ext cx="5296035" cy="2466980"/>
          </a:xfrm>
        </p:spPr>
        <p:txBody>
          <a:bodyPr>
            <a:noAutofit/>
          </a:bodyPr>
          <a:lstStyle/>
          <a:p>
            <a:pPr algn="just"/>
            <a:r>
              <a:rPr lang="it-IT" sz="2400" dirty="0">
                <a:solidFill>
                  <a:schemeClr val="tx1"/>
                </a:solidFill>
                <a:latin typeface="Georgia" pitchFamily="18" charset="0"/>
              </a:rPr>
              <a:t>È stato proclamato giusto tra le nazioni per aver salvato i cinque componenti di una famiglia di ebrei milanesi dai rastrellamenti che insanguinavano l’ Europa durante la seconda guerra mondiale</a:t>
            </a:r>
            <a:endParaRPr lang="en-US" sz="2400" dirty="0">
              <a:solidFill>
                <a:schemeClr val="tx1"/>
              </a:solidFill>
              <a:latin typeface="Georgia" pitchFamily="18" charset="0"/>
            </a:endParaRPr>
          </a:p>
          <a:p>
            <a:r>
              <a:rPr lang="it-IT" sz="2400" dirty="0">
                <a:solidFill>
                  <a:schemeClr val="tx1"/>
                </a:solidFill>
              </a:rPr>
              <a:t>	</a:t>
            </a:r>
            <a:endParaRPr lang="en-US" sz="2400" dirty="0">
              <a:solidFill>
                <a:schemeClr val="tx1"/>
              </a:solidFill>
            </a:endParaRPr>
          </a:p>
        </p:txBody>
      </p:sp>
      <p:pic>
        <p:nvPicPr>
          <p:cNvPr id="48130" name="Picture 2" descr="https://upload.wikimedia.org/wikipedia/it/thumb/1/1b/Bassi3.JPG/800px-Bassi3.JPG"/>
          <p:cNvPicPr>
            <a:picLocks noChangeAspect="1" noChangeArrowheads="1"/>
          </p:cNvPicPr>
          <p:nvPr/>
        </p:nvPicPr>
        <p:blipFill>
          <a:blip r:embed="rId2"/>
          <a:srcRect/>
          <a:stretch>
            <a:fillRect/>
          </a:stretch>
        </p:blipFill>
        <p:spPr bwMode="auto">
          <a:xfrm>
            <a:off x="5934697" y="1528718"/>
            <a:ext cx="2928958" cy="4500594"/>
          </a:xfrm>
          <a:prstGeom prst="rect">
            <a:avLst/>
          </a:prstGeom>
          <a:noFill/>
        </p:spPr>
      </p:pic>
    </p:spTree>
  </p:cSld>
  <p:clrMapOvr>
    <a:masterClrMapping/>
  </p:clrMapOvr>
  <p:transition spd="slow">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persone che aiutò</a:t>
            </a:r>
            <a:endParaRPr lang="en-US" dirty="0"/>
          </a:p>
        </p:txBody>
      </p:sp>
      <p:sp>
        <p:nvSpPr>
          <p:cNvPr id="3" name="Segnaposto contenuto 2"/>
          <p:cNvSpPr>
            <a:spLocks noGrp="1"/>
          </p:cNvSpPr>
          <p:nvPr>
            <p:ph sz="half" idx="1"/>
          </p:nvPr>
        </p:nvSpPr>
        <p:spPr>
          <a:xfrm>
            <a:off x="214282" y="1600200"/>
            <a:ext cx="4281518" cy="4525963"/>
          </a:xfrm>
        </p:spPr>
        <p:txBody>
          <a:bodyPr>
            <a:normAutofit lnSpcReduction="10000"/>
          </a:bodyPr>
          <a:lstStyle/>
          <a:p>
            <a:pPr algn="just">
              <a:buNone/>
            </a:pPr>
            <a:r>
              <a:rPr lang="it-IT" sz="2000" dirty="0">
                <a:latin typeface="Georgia" pitchFamily="18" charset="0"/>
              </a:rPr>
              <a:t>Nel 1942 Giacomo Bassi fu trasferito dal comune di Brugherio a quello di San Giorgio su Legnano, dove rimase fino al 1945 ricoprendo la sua carica, nel contempo, anche nel vicino comune di Canegrate. Durante questo incarico, nascose una famiglia di ebrei milanesi. Fornendo loro documenti di identità falsi e provvedendo a dare, per quindici mesi, continua assistenza morale e materiale fino alla liberazione</a:t>
            </a:r>
            <a:endParaRPr lang="en-US" sz="2000" dirty="0">
              <a:latin typeface="Georgia" pitchFamily="18" charset="0"/>
            </a:endParaRPr>
          </a:p>
        </p:txBody>
      </p:sp>
      <p:pic>
        <p:nvPicPr>
          <p:cNvPr id="5" name="Segnaposto contenuto 4" descr="passa.jpg"/>
          <p:cNvPicPr>
            <a:picLocks noGrp="1" noChangeAspect="1"/>
          </p:cNvPicPr>
          <p:nvPr>
            <p:ph sz="half" idx="2"/>
          </p:nvPr>
        </p:nvPicPr>
        <p:blipFill>
          <a:blip r:embed="rId2"/>
          <a:stretch>
            <a:fillRect/>
          </a:stretch>
        </p:blipFill>
        <p:spPr>
          <a:xfrm>
            <a:off x="4643438" y="1714488"/>
            <a:ext cx="4143404" cy="4071966"/>
          </a:xfrm>
        </p:spPr>
      </p:pic>
    </p:spTree>
  </p:cSld>
  <p:clrMapOvr>
    <a:masterClrMapping/>
  </p:clrMapOvr>
  <p:transition spd="slow">
    <p:checke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morte</a:t>
            </a:r>
            <a:endParaRPr lang="en-US" dirty="0"/>
          </a:p>
        </p:txBody>
      </p:sp>
      <p:sp>
        <p:nvSpPr>
          <p:cNvPr id="3" name="Segnaposto contenuto 2"/>
          <p:cNvSpPr>
            <a:spLocks noGrp="1"/>
          </p:cNvSpPr>
          <p:nvPr>
            <p:ph idx="1"/>
          </p:nvPr>
        </p:nvSpPr>
        <p:spPr/>
        <p:txBody>
          <a:bodyPr>
            <a:normAutofit/>
          </a:bodyPr>
          <a:lstStyle/>
          <a:p>
            <a:pPr algn="just"/>
            <a:r>
              <a:rPr lang="it-IT" dirty="0">
                <a:latin typeface="Georgia" pitchFamily="18" charset="0"/>
              </a:rPr>
              <a:t>Giacomo Bassi morì nel 1968 e fu tumulato nel cimitero del suo paese natale, Gottro. Per la sua generosa azione il 6 settembre 1998 lo Stato d’ Israele conferì a Giacomo Bassi il massimo riconoscimento, proclamandolo Giusto tra le nazioni. A Giacomo Bassi è stata dedicata la sala consiliare di San Giorgio su Legnano, la biblioteca comunale di Canegrate e un giardino pubblico del comune di Seveso.</a:t>
            </a:r>
            <a:endParaRPr lang="en-US" dirty="0">
              <a:latin typeface="Georgia" pitchFamily="18" charset="0"/>
            </a:endParaRPr>
          </a:p>
        </p:txBody>
      </p:sp>
    </p:spTree>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0" dirty="0" err="1"/>
              <a:t>Odoardo</a:t>
            </a:r>
            <a:r>
              <a:rPr lang="en-US" b="0" dirty="0"/>
              <a:t> </a:t>
            </a:r>
            <a:r>
              <a:rPr lang="en-US" b="0" dirty="0" err="1"/>
              <a:t>Focherini</a:t>
            </a:r>
            <a:endParaRPr lang="en-US" dirty="0"/>
          </a:p>
        </p:txBody>
      </p:sp>
      <p:sp>
        <p:nvSpPr>
          <p:cNvPr id="3" name="Segnaposto contenuto 2"/>
          <p:cNvSpPr>
            <a:spLocks noGrp="1"/>
          </p:cNvSpPr>
          <p:nvPr>
            <p:ph sz="half" idx="1"/>
          </p:nvPr>
        </p:nvSpPr>
        <p:spPr/>
        <p:txBody>
          <a:bodyPr>
            <a:normAutofit fontScale="92500"/>
          </a:bodyPr>
          <a:lstStyle/>
          <a:p>
            <a:pPr algn="just"/>
            <a:r>
              <a:rPr lang="it-IT" dirty="0">
                <a:latin typeface="Georgia" pitchFamily="18" charset="0"/>
              </a:rPr>
              <a:t>Ricevette una medaglia d’oro della Repubblica Italiana e iscritto all'Albo dei Giusti tra le nazioni a Yad Vashem per la sua opera a favore degli ebrei durante l‘Olocausto, per la quale fu arrestato e morì nel campo di concentramento di Hersbuck in Germania.</a:t>
            </a:r>
            <a:endParaRPr lang="en-US" dirty="0">
              <a:latin typeface="Georgia" pitchFamily="18" charset="0"/>
            </a:endParaRPr>
          </a:p>
        </p:txBody>
      </p:sp>
      <p:pic>
        <p:nvPicPr>
          <p:cNvPr id="5" name="Segnaposto contenuto 4" descr="192px-Odoardo_Focherini.jpg"/>
          <p:cNvPicPr>
            <a:picLocks noGrp="1" noChangeAspect="1"/>
          </p:cNvPicPr>
          <p:nvPr>
            <p:ph sz="half" idx="2"/>
          </p:nvPr>
        </p:nvPicPr>
        <p:blipFill>
          <a:blip r:embed="rId2"/>
          <a:stretch>
            <a:fillRect/>
          </a:stretch>
        </p:blipFill>
        <p:spPr>
          <a:xfrm>
            <a:off x="5286380" y="1643050"/>
            <a:ext cx="3286148" cy="4572032"/>
          </a:xfrm>
        </p:spPr>
      </p:pic>
    </p:spTree>
  </p:cSld>
  <p:clrMapOvr>
    <a:masterClrMapping/>
  </p:clrMapOvr>
  <p:transition spd="slow">
    <p:strips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vita</a:t>
            </a:r>
            <a:endParaRPr lang="en-US" dirty="0"/>
          </a:p>
        </p:txBody>
      </p:sp>
      <p:sp>
        <p:nvSpPr>
          <p:cNvPr id="3" name="Segnaposto contenuto 2"/>
          <p:cNvSpPr>
            <a:spLocks noGrp="1"/>
          </p:cNvSpPr>
          <p:nvPr>
            <p:ph idx="1"/>
          </p:nvPr>
        </p:nvSpPr>
        <p:spPr/>
        <p:txBody>
          <a:bodyPr>
            <a:normAutofit/>
          </a:bodyPr>
          <a:lstStyle/>
          <a:p>
            <a:r>
              <a:rPr lang="it-IT" dirty="0"/>
              <a:t>Nel 1942 iniziò l'attività di Odoardo in soccorso degli ebrei. Focherini riuscì a mettere in piedi un'efficace organizzazione clandestina, capace di condurre in salvo oltre cento ebrei Odoardo e don Sala erano sempre in perfetto accordo quando si dovevano salvare gli ebrei e facevano di tutto per condurre a buon fine questa missione: per tali sue azioni Odoardo Focherini è considerato un eroe da tutti i carpigiani. </a:t>
            </a:r>
          </a:p>
          <a:p>
            <a:endParaRPr lang="en-US" dirty="0"/>
          </a:p>
        </p:txBody>
      </p:sp>
    </p:spTree>
  </p:cSld>
  <p:clrMapOvr>
    <a:masterClrMapping/>
  </p:clrMapOvr>
  <p:transition spd="slow">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morte</a:t>
            </a:r>
            <a:endParaRPr lang="en-US" dirty="0"/>
          </a:p>
        </p:txBody>
      </p:sp>
      <p:sp>
        <p:nvSpPr>
          <p:cNvPr id="3" name="Segnaposto contenuto 2"/>
          <p:cNvSpPr>
            <a:spLocks noGrp="1"/>
          </p:cNvSpPr>
          <p:nvPr>
            <p:ph idx="1"/>
          </p:nvPr>
        </p:nvSpPr>
        <p:spPr/>
        <p:txBody>
          <a:bodyPr/>
          <a:lstStyle/>
          <a:p>
            <a:r>
              <a:rPr lang="it-IT" dirty="0"/>
              <a:t>L'11 marzo 1944 Odoardo Focherini organizzò la fuga dal campo di concentramento di Fassoli aiutato dal medico ebreo con la scusa di una operazione chirurgica urgente. Giunto presso l'ospedale di Carpi Focherini fu arrestato, fu deportato in diversi campi di concentramento fino and essere portato ad </a:t>
            </a:r>
            <a:r>
              <a:rPr lang="en-US" dirty="0"/>
              <a:t>Hersbruck. </a:t>
            </a:r>
            <a:r>
              <a:rPr lang="it-IT" dirty="0"/>
              <a:t>Trovando la morte il 27 dicembre del 1944.</a:t>
            </a:r>
          </a:p>
        </p:txBody>
      </p:sp>
    </p:spTree>
  </p:cSld>
  <p:clrMapOvr>
    <a:masterClrMapping/>
  </p:clrMapOvr>
  <p:transition spd="slow">
    <p:wheel spokes="8"/>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Realizzato da:</a:t>
            </a:r>
            <a:endParaRPr lang="en-US" dirty="0"/>
          </a:p>
        </p:txBody>
      </p:sp>
      <p:sp>
        <p:nvSpPr>
          <p:cNvPr id="3" name="Segnaposto contenuto 2"/>
          <p:cNvSpPr>
            <a:spLocks noGrp="1"/>
          </p:cNvSpPr>
          <p:nvPr>
            <p:ph idx="1"/>
          </p:nvPr>
        </p:nvSpPr>
        <p:spPr/>
        <p:txBody>
          <a:bodyPr>
            <a:normAutofit/>
          </a:bodyPr>
          <a:lstStyle/>
          <a:p>
            <a:pPr algn="ctr">
              <a:buNone/>
            </a:pPr>
            <a:r>
              <a:rPr lang="it-IT" sz="8000" dirty="0">
                <a:solidFill>
                  <a:srgbClr val="00B050"/>
                </a:solidFill>
              </a:rPr>
              <a:t>S</a:t>
            </a:r>
            <a:r>
              <a:rPr lang="it-IT" sz="8000" dirty="0"/>
              <a:t>a</a:t>
            </a:r>
            <a:r>
              <a:rPr lang="it-IT" sz="8000" dirty="0">
                <a:solidFill>
                  <a:srgbClr val="FF0000"/>
                </a:solidFill>
              </a:rPr>
              <a:t>m</a:t>
            </a:r>
            <a:r>
              <a:rPr lang="it-IT" sz="8000" dirty="0">
                <a:solidFill>
                  <a:srgbClr val="002060"/>
                </a:solidFill>
              </a:rPr>
              <a:t>u</a:t>
            </a:r>
            <a:r>
              <a:rPr lang="it-IT" sz="8000" dirty="0">
                <a:solidFill>
                  <a:srgbClr val="FF0000"/>
                </a:solidFill>
              </a:rPr>
              <a:t>e</a:t>
            </a:r>
            <a:r>
              <a:rPr lang="it-IT" sz="8000" dirty="0"/>
              <a:t>l </a:t>
            </a:r>
            <a:r>
              <a:rPr lang="it-IT" sz="8000" dirty="0">
                <a:solidFill>
                  <a:srgbClr val="002060"/>
                </a:solidFill>
              </a:rPr>
              <a:t>B</a:t>
            </a:r>
            <a:r>
              <a:rPr lang="it-IT" sz="8000" dirty="0">
                <a:solidFill>
                  <a:srgbClr val="FF0000"/>
                </a:solidFill>
              </a:rPr>
              <a:t>l</a:t>
            </a:r>
            <a:r>
              <a:rPr lang="it-IT" sz="8000" dirty="0"/>
              <a:t>o</a:t>
            </a:r>
            <a:r>
              <a:rPr lang="it-IT" sz="8000" dirty="0">
                <a:solidFill>
                  <a:srgbClr val="00B050"/>
                </a:solidFill>
              </a:rPr>
              <a:t>s</a:t>
            </a:r>
            <a:r>
              <a:rPr lang="it-IT" sz="8000" dirty="0"/>
              <a:t>s</a:t>
            </a:r>
            <a:r>
              <a:rPr lang="it-IT" sz="8000" dirty="0">
                <a:solidFill>
                  <a:srgbClr val="FF0000"/>
                </a:solidFill>
              </a:rPr>
              <a:t>e</a:t>
            </a:r>
            <a:r>
              <a:rPr lang="it-IT" sz="8000" dirty="0">
                <a:solidFill>
                  <a:srgbClr val="FFFF00"/>
                </a:solidFill>
              </a:rPr>
              <a:t>r</a:t>
            </a:r>
            <a:endParaRPr lang="en-US" sz="8000" dirty="0">
              <a:solidFill>
                <a:srgbClr val="FFFF00"/>
              </a:solidFill>
            </a:endParaRPr>
          </a:p>
        </p:txBody>
      </p:sp>
    </p:spTree>
  </p:cSld>
  <p:clrMapOvr>
    <a:masterClrMapping/>
  </p:clrMapOvr>
  <p:transition spd="slow">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tice">
  <a:themeElements>
    <a:clrScheme name="Ve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e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63</TotalTime>
  <Words>373</Words>
  <Application>Microsoft Office PowerPoint</Application>
  <PresentationFormat>Presentazione su schermo (4:3)</PresentationFormat>
  <Paragraphs>15</Paragraphs>
  <Slides>7</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7</vt:i4>
      </vt:variant>
    </vt:vector>
  </HeadingPairs>
  <TitlesOfParts>
    <vt:vector size="14" baseType="lpstr">
      <vt:lpstr>Book Antiqua</vt:lpstr>
      <vt:lpstr>Georgia</vt:lpstr>
      <vt:lpstr>Lucida Sans</vt:lpstr>
      <vt:lpstr>Wingdings</vt:lpstr>
      <vt:lpstr>Wingdings 2</vt:lpstr>
      <vt:lpstr>Wingdings 3</vt:lpstr>
      <vt:lpstr>Vertice</vt:lpstr>
      <vt:lpstr>Giacomo Bassi</vt:lpstr>
      <vt:lpstr>Le persone che aiutò</vt:lpstr>
      <vt:lpstr>La morte</vt:lpstr>
      <vt:lpstr>Odoardo Focherini</vt:lpstr>
      <vt:lpstr>La vita</vt:lpstr>
      <vt:lpstr>La morte</vt:lpstr>
      <vt:lpstr>Realizzato da:</vt:lpstr>
    </vt:vector>
  </TitlesOfParts>
  <Company>BASTARDS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Giacomo Bassi</dc:title>
  <dc:creator>Sam Blaster</dc:creator>
  <cp:lastModifiedBy>M F</cp:lastModifiedBy>
  <cp:revision>9</cp:revision>
  <dcterms:created xsi:type="dcterms:W3CDTF">2019-02-17T13:53:25Z</dcterms:created>
  <dcterms:modified xsi:type="dcterms:W3CDTF">2019-06-23T07:49:39Z</dcterms:modified>
</cp:coreProperties>
</file>