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3" r:id="rId3"/>
    <p:sldId id="256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9F9F9"/>
    <a:srgbClr val="EF034C"/>
    <a:srgbClr val="C7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:a16="http://schemas.microsoft.com/office/drawing/2014/main" id="{9DD86C0B-1509-425D-8672-B45BAAD2881F}"/>
              </a:ext>
            </a:extLst>
          </p:cNvPr>
          <p:cNvSpPr/>
          <p:nvPr/>
        </p:nvSpPr>
        <p:spPr>
          <a:xfrm>
            <a:off x="2985828" y="2794246"/>
            <a:ext cx="1138911" cy="1194658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AE3A72-8737-4099-8D38-62611044E49D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00" b="75000" l="1878" r="83568">
                        <a14:foregroundMark x1="8216" y1="45000" x2="8216" y2="45000"/>
                        <a14:foregroundMark x1="87089" y1="38000" x2="87089" y2="38000"/>
                        <a14:foregroundMark x1="78873" y1="41000" x2="78873" y2="48000"/>
                        <a14:foregroundMark x1="20188" y1="35000" x2="20892" y2="44000"/>
                        <a14:foregroundMark x1="32864" y1="38000" x2="33803" y2="47000"/>
                        <a14:foregroundMark x1="44836" y1="38000" x2="45775" y2="47000"/>
                        <a14:foregroundMark x1="55399" y1="32000" x2="55869" y2="45000"/>
                        <a14:foregroundMark x1="68545" y1="35000" x2="67136" y2="48000"/>
                        <a14:foregroundMark x1="80282" y1="35000" x2="77700" y2="47000"/>
                        <a14:foregroundMark x1="74413" y1="33000" x2="76526" y2="49000"/>
                        <a14:backgroundMark x1="90141" y1="32000" x2="88263" y2="53000"/>
                      </a14:backgroundRemoval>
                    </a14:imgEffect>
                  </a14:imgLayer>
                </a14:imgProps>
              </a:ext>
            </a:extLst>
          </a:blip>
          <a:srcRect t="8609" b="16260"/>
          <a:stretch/>
        </p:blipFill>
        <p:spPr>
          <a:xfrm>
            <a:off x="2901605" y="2902226"/>
            <a:ext cx="6388790" cy="1258956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77CED24-0F67-48CF-B23C-FE4D02FB6B59}"/>
              </a:ext>
            </a:extLst>
          </p:cNvPr>
          <p:cNvCxnSpPr>
            <a:cxnSpLocks/>
          </p:cNvCxnSpPr>
          <p:nvPr/>
        </p:nvCxnSpPr>
        <p:spPr>
          <a:xfrm flipH="1" flipV="1">
            <a:off x="2901605" y="2629476"/>
            <a:ext cx="504204" cy="41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695085-65EE-4DC3-A7EF-1801F44C0CB5}"/>
              </a:ext>
            </a:extLst>
          </p:cNvPr>
          <p:cNvSpPr txBox="1"/>
          <p:nvPr/>
        </p:nvSpPr>
        <p:spPr>
          <a:xfrm>
            <a:off x="2100470" y="2167811"/>
            <a:ext cx="261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Ebrei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82324C1-DFEE-4E04-BBE8-CCD34900A1B8}"/>
              </a:ext>
            </a:extLst>
          </p:cNvPr>
          <p:cNvCxnSpPr/>
          <p:nvPr/>
        </p:nvCxnSpPr>
        <p:spPr>
          <a:xfrm flipH="1">
            <a:off x="3843130" y="3843130"/>
            <a:ext cx="344557" cy="59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3A3AC9F-1CF0-4C73-B7AB-14546094BB88}"/>
              </a:ext>
            </a:extLst>
          </p:cNvPr>
          <p:cNvSpPr txBox="1"/>
          <p:nvPr/>
        </p:nvSpPr>
        <p:spPr>
          <a:xfrm>
            <a:off x="2928420" y="4433932"/>
            <a:ext cx="251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Detenuti politici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28F44B9-F313-4531-ABE7-9BD6D9B1BF0B}"/>
              </a:ext>
            </a:extLst>
          </p:cNvPr>
          <p:cNvCxnSpPr>
            <a:cxnSpLocks/>
          </p:cNvCxnSpPr>
          <p:nvPr/>
        </p:nvCxnSpPr>
        <p:spPr>
          <a:xfrm flipH="1" flipV="1">
            <a:off x="4890052" y="2556589"/>
            <a:ext cx="159026" cy="517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EA65A2C-840E-4773-BF2C-E36E048AE1A9}"/>
              </a:ext>
            </a:extLst>
          </p:cNvPr>
          <p:cNvSpPr txBox="1"/>
          <p:nvPr/>
        </p:nvSpPr>
        <p:spPr>
          <a:xfrm>
            <a:off x="3689150" y="2167810"/>
            <a:ext cx="311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Criminali comuni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BBB5138-5E5E-4CD0-BD42-453EED1A85B9}"/>
              </a:ext>
            </a:extLst>
          </p:cNvPr>
          <p:cNvCxnSpPr/>
          <p:nvPr/>
        </p:nvCxnSpPr>
        <p:spPr>
          <a:xfrm>
            <a:off x="5784884" y="3843130"/>
            <a:ext cx="311116" cy="66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C0DCBE-F148-4E00-BED8-CC14CAA7DD87}"/>
              </a:ext>
            </a:extLst>
          </p:cNvPr>
          <p:cNvSpPr txBox="1"/>
          <p:nvPr/>
        </p:nvSpPr>
        <p:spPr>
          <a:xfrm>
            <a:off x="5248016" y="4548735"/>
            <a:ext cx="170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Rifugiati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6A9D93D-71F3-43A1-8663-603D5A979CEF}"/>
              </a:ext>
            </a:extLst>
          </p:cNvPr>
          <p:cNvCxnSpPr>
            <a:cxnSpLocks/>
          </p:cNvCxnSpPr>
          <p:nvPr/>
        </p:nvCxnSpPr>
        <p:spPr>
          <a:xfrm flipV="1">
            <a:off x="6579704" y="2254021"/>
            <a:ext cx="227177" cy="82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5897FC6-782F-464D-BDF4-78760A894E50}"/>
              </a:ext>
            </a:extLst>
          </p:cNvPr>
          <p:cNvSpPr txBox="1"/>
          <p:nvPr/>
        </p:nvSpPr>
        <p:spPr>
          <a:xfrm>
            <a:off x="5940442" y="1820012"/>
            <a:ext cx="285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Testimoni di Geova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933D92C-11FB-410F-A144-DE32E9793665}"/>
              </a:ext>
            </a:extLst>
          </p:cNvPr>
          <p:cNvCxnSpPr>
            <a:cxnSpLocks/>
          </p:cNvCxnSpPr>
          <p:nvPr/>
        </p:nvCxnSpPr>
        <p:spPr>
          <a:xfrm>
            <a:off x="7182678" y="3944755"/>
            <a:ext cx="366324" cy="603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A35781B-34A1-45B9-8D4D-0286902DCFA6}"/>
              </a:ext>
            </a:extLst>
          </p:cNvPr>
          <p:cNvSpPr txBox="1"/>
          <p:nvPr/>
        </p:nvSpPr>
        <p:spPr>
          <a:xfrm>
            <a:off x="6860989" y="4548735"/>
            <a:ext cx="193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Omosessuali 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8DEFBDE-B3EE-4A2D-9E97-CD0E002F2342}"/>
              </a:ext>
            </a:extLst>
          </p:cNvPr>
          <p:cNvCxnSpPr/>
          <p:nvPr/>
        </p:nvCxnSpPr>
        <p:spPr>
          <a:xfrm flipV="1">
            <a:off x="7766550" y="2440561"/>
            <a:ext cx="1138911" cy="633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62251FF-6DA4-4EE8-BF95-352217A801BB}"/>
              </a:ext>
            </a:extLst>
          </p:cNvPr>
          <p:cNvSpPr txBox="1"/>
          <p:nvPr/>
        </p:nvSpPr>
        <p:spPr>
          <a:xfrm>
            <a:off x="8679538" y="1992830"/>
            <a:ext cx="237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Zingari e asociali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46397B8-3934-430C-944C-E97F4DABAA21}"/>
              </a:ext>
            </a:extLst>
          </p:cNvPr>
          <p:cNvSpPr txBox="1"/>
          <p:nvPr/>
        </p:nvSpPr>
        <p:spPr>
          <a:xfrm>
            <a:off x="1106905" y="709863"/>
            <a:ext cx="9943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2"/>
                </a:solidFill>
              </a:rPr>
              <a:t>Ecco tutte le persone non appartenenti alla razza ariana che venivano portate nei campi di concentramento…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FF6C648-7DD4-471E-99C3-A4C90A420896}"/>
              </a:ext>
            </a:extLst>
          </p:cNvPr>
          <p:cNvSpPr txBox="1"/>
          <p:nvPr/>
        </p:nvSpPr>
        <p:spPr>
          <a:xfrm>
            <a:off x="1230210" y="5168347"/>
            <a:ext cx="9811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2"/>
                </a:solidFill>
              </a:rPr>
              <a:t>…approfondiremo meglio ciò che succedeva in quel periodo agli ebrei.</a:t>
            </a:r>
          </a:p>
        </p:txBody>
      </p:sp>
    </p:spTree>
    <p:extLst>
      <p:ext uri="{BB962C8B-B14F-4D97-AF65-F5344CB8AC3E}">
        <p14:creationId xmlns:p14="http://schemas.microsoft.com/office/powerpoint/2010/main" val="207569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1" grpId="0"/>
      <p:bldP spid="14" grpId="0"/>
      <p:bldP spid="17" grpId="0"/>
      <p:bldP spid="21" grpId="0"/>
      <p:bldP spid="26" grpId="0"/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4C96A-8EFB-4409-A8D1-E018334B6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043" y="1686339"/>
            <a:ext cx="7089914" cy="3485322"/>
          </a:xfrm>
          <a:solidFill>
            <a:srgbClr val="ECECEC"/>
          </a:solidFill>
        </p:spPr>
        <p:txBody>
          <a:bodyPr/>
          <a:lstStyle/>
          <a:p>
            <a:r>
              <a:rPr lang="it-IT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«Se tu salvi una vita è come se avessi salvato il mondo»</a:t>
            </a:r>
          </a:p>
        </p:txBody>
      </p:sp>
    </p:spTree>
    <p:extLst>
      <p:ext uri="{BB962C8B-B14F-4D97-AF65-F5344CB8AC3E}">
        <p14:creationId xmlns:p14="http://schemas.microsoft.com/office/powerpoint/2010/main" val="1066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38594D-3E65-4B29-9962-78C4E6C31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583" y="1913467"/>
            <a:ext cx="8136833" cy="1515533"/>
          </a:xfrm>
        </p:spPr>
        <p:txBody>
          <a:bodyPr/>
          <a:lstStyle/>
          <a:p>
            <a:r>
              <a:rPr lang="it-IT" sz="8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Giuseppe Caronia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58FD54-381A-4401-A744-14631A133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 fontScale="92500" lnSpcReduction="10000"/>
          </a:bodyPr>
          <a:lstStyle/>
          <a:p>
            <a:r>
              <a:rPr lang="it-IT" sz="3600" dirty="0"/>
              <a:t>Uno dei tanti giusti italiani che ha salvato la vita di molti ebrei, pur rischiando la sua di vita…</a:t>
            </a:r>
          </a:p>
        </p:txBody>
      </p:sp>
    </p:spTree>
    <p:extLst>
      <p:ext uri="{BB962C8B-B14F-4D97-AF65-F5344CB8AC3E}">
        <p14:creationId xmlns:p14="http://schemas.microsoft.com/office/powerpoint/2010/main" val="393183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2ED86-4949-4B76-A50C-A91720EC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8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DD8AE9-9A64-4451-B91A-08F6F115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332620" cy="331893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it-IT" sz="2600" dirty="0"/>
              <a:t>Giuseppe Caronia nacque a San Cipirello (Palermo), da Francesco e Rosalia Rizzuto, il 15 maggio 1884. Laureatosi in medicina e chirurgia presso l'università di Palermo nel 1911, cominciò subito a esercitare la professione di medico.</a:t>
            </a:r>
          </a:p>
        </p:txBody>
      </p:sp>
      <p:pic>
        <p:nvPicPr>
          <p:cNvPr id="4" name="Immagine 3" descr="Risultati immagini per giuseppe caronia giusto">
            <a:extLst>
              <a:ext uri="{FF2B5EF4-FFF2-40B4-BE49-F238E27FC236}">
                <a16:creationId xmlns:a16="http://schemas.microsoft.com/office/drawing/2014/main" id="{75334075-1F64-422A-BC91-9C259F1676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56931"/>
            <a:ext cx="2685297" cy="3134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38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8CF2F-F66C-4D35-80FA-C2FD8C55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BA8F6-5A04-4D21-A16F-D958B8729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344652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600" dirty="0"/>
              <a:t>Docente in pediatria all’Università di Roma, fu costretto ad abbandonare l’insegnamento per le sue posizioni antifasciste. Prese quindi servizio al Politecnico Umberto I dove, nel corso del 1944, ospitò nella clinica numerosi perseguitati sia politici sia razziali mentendo sul loro stato di salute. 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04BF52-C345-44F1-A503-36718CF3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41" y="2650751"/>
            <a:ext cx="2583956" cy="31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D3E6E-22E7-449B-85B0-5EC04B25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863844-AC41-4A43-AFB0-0AFECB19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21510"/>
            <a:ext cx="4655903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600" dirty="0"/>
              <a:t>Caronia, infatti, ricoverava quanti si rivolgevano a lui diagnosticando gravi malattie in modo da evitare ogni ulteriore verifica sul loro stato. In alcuni casi riuscì anche a camuffarli spacciandoli per medici e infermieri. </a:t>
            </a:r>
            <a:endParaRPr lang="it-IT" dirty="0"/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57113CC9-8274-4F6D-8E69-7C5F0BF5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4" y="2821510"/>
            <a:ext cx="4945294" cy="27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50738-25D2-493B-A91F-6A770E8A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38B359-7BEC-46AE-A758-49B48B43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7230975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Nella lista dei ricoverati, 89 tra veri e presunti, risultarono iscritti 40 ebrei. Nel 1945 ottenne nuovamente la cattedra universitaria, fu deputato alla Costituente e parlamentare per due legislature. Morì il 15 maggio del 1977 a Roma. Venne riconosciuto "Giusto fra le Nazioni" il 26 giugno 1988.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A523D0E-A425-4FBC-82D3-A940CF23A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1" t="392" r="18069" b="-392"/>
          <a:stretch/>
        </p:blipFill>
        <p:spPr>
          <a:xfrm>
            <a:off x="8526376" y="2532869"/>
            <a:ext cx="237022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4DD1E-3CC2-49A0-B228-370AD5FB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 realizzato da: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816FC1-3408-412D-B3BC-0DF31BEE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79" y="2556932"/>
            <a:ext cx="10531641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Bianca Torrisi</a:t>
            </a:r>
            <a:endParaRPr lang="it-IT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5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3^A</a:t>
            </a:r>
            <a:endParaRPr lang="it-IT" sz="44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76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241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Organico</vt:lpstr>
      <vt:lpstr>Presentazione standard di PowerPoint</vt:lpstr>
      <vt:lpstr>«Se tu salvi una vita è come se avessi salvato il mondo»</vt:lpstr>
      <vt:lpstr>Giuseppe Caronia</vt:lpstr>
      <vt:lpstr>La vita</vt:lpstr>
      <vt:lpstr>La vita</vt:lpstr>
      <vt:lpstr>Le azioni</vt:lpstr>
      <vt:lpstr>Le azioni</vt:lpstr>
      <vt:lpstr>Lavoro realizzato 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HP</cp:lastModifiedBy>
  <cp:revision>9</cp:revision>
  <dcterms:created xsi:type="dcterms:W3CDTF">2019-02-16T11:13:32Z</dcterms:created>
  <dcterms:modified xsi:type="dcterms:W3CDTF">2019-02-17T10:47:16Z</dcterms:modified>
</cp:coreProperties>
</file>