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DD19F1-BFE0-4AB4-80C5-AB44AA3960E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24582B7-D73D-4C88-9BEB-A4DE68115C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amu2\Music\Una%20Vita%20In%20Vacanza%20Sanremo%202018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305800" cy="2286016"/>
          </a:xfrm>
        </p:spPr>
        <p:txBody>
          <a:bodyPr/>
          <a:lstStyle/>
          <a:p>
            <a:r>
              <a:rPr lang="it-IT" sz="8000" dirty="0">
                <a:solidFill>
                  <a:srgbClr val="C00000"/>
                </a:solidFill>
              </a:rPr>
              <a:t>L’educazione fascista</a:t>
            </a:r>
            <a:endParaRPr lang="en-US" sz="8000" dirty="0">
              <a:solidFill>
                <a:srgbClr val="C00000"/>
              </a:solidFill>
            </a:endParaRPr>
          </a:p>
        </p:txBody>
      </p:sp>
      <p:pic>
        <p:nvPicPr>
          <p:cNvPr id="4" name="Una Vita In Vacanza Sanremo 201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Le parate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Segnaposto contenuto 4" descr="parat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4302156" cy="4714907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710014" cy="3976702"/>
          </a:xfrm>
        </p:spPr>
        <p:txBody>
          <a:bodyPr/>
          <a:lstStyle/>
          <a:p>
            <a:r>
              <a:rPr lang="it-IT" dirty="0"/>
              <a:t>In questa immagine si può vedere che tutti bambini, ragazzi ed adulti erano presenti a queste parate tenute dai capi del fascismo </a:t>
            </a: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Le scuole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Segnaposto contenuto 4" descr="scuol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643050"/>
            <a:ext cx="4059238" cy="4286280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/>
              <a:t>Le scuole partivano ai 3 ai 5 anni e dopo c’erano le elementari. Successivamente si  potevano scegliere 4 tipi di scuola. L’educazione era di tipo militare.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La mentalità del fascismo contro il socialismo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Segnaposto contenuto 4" descr="bambino che piscia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00174"/>
            <a:ext cx="4000528" cy="4643470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3048008"/>
          </a:xfrm>
        </p:spPr>
        <p:txBody>
          <a:bodyPr/>
          <a:lstStyle/>
          <a:p>
            <a:pPr algn="just"/>
            <a:r>
              <a:rPr lang="it-IT" dirty="0"/>
              <a:t>I fascisti sono contro i socialisti, infatti in questa immagine si può vedere un bambino fascista che fa la pipì sulla bandiera socialista.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57884" y="457200"/>
            <a:ext cx="2357454" cy="1066800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Tutti contro i socialisti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Segnaposto immagine 4" descr="bimbo bullo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745" b="19745"/>
          <a:stretch>
            <a:fillRect/>
          </a:stretch>
        </p:blipFill>
        <p:spPr>
          <a:xfrm>
            <a:off x="457200" y="285728"/>
            <a:ext cx="5186370" cy="5715040"/>
          </a:xfr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643570" y="1600200"/>
            <a:ext cx="3043230" cy="2114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000" dirty="0"/>
              <a:t>In questa immagine come la precedente si vede un bimbo fascista col manganello davanti alla porta di un bimbo socialista.</a:t>
            </a:r>
            <a:endParaRPr lang="en-US" sz="2000" dirty="0"/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Guardando queste immagini si può notare che i ragazzi venivano educati con una mentalità fascista, cioè con violenza e  secondo l’ideologia dittatrice.  </a:t>
            </a:r>
            <a:endParaRPr lang="en-US" sz="32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Il mio parere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4000" b="1" dirty="0">
                <a:solidFill>
                  <a:srgbClr val="002060"/>
                </a:solidFill>
              </a:rPr>
              <a:t>Samuel Blosser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457200" y="1857364"/>
            <a:ext cx="8305800" cy="1000132"/>
          </a:xfrm>
        </p:spPr>
        <p:txBody>
          <a:bodyPr/>
          <a:lstStyle/>
          <a:p>
            <a:pPr algn="l"/>
            <a:r>
              <a:rPr lang="it-IT" dirty="0"/>
              <a:t>Realizzato da:</a:t>
            </a:r>
            <a:endParaRPr lang="en-US" dirty="0"/>
          </a:p>
        </p:txBody>
      </p:sp>
    </p:spTree>
  </p:cSld>
  <p:clrMapOvr>
    <a:masterClrMapping/>
  </p:clrMapOvr>
  <p:transition spd="slow">
    <p:wipe dir="u"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235</TotalTime>
  <Words>147</Words>
  <Application>Microsoft Office PowerPoint</Application>
  <PresentationFormat>Presentazione su schermo (4:3)</PresentationFormat>
  <Paragraphs>13</Paragraphs>
  <Slides>7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Constantia</vt:lpstr>
      <vt:lpstr>Wingdings 2</vt:lpstr>
      <vt:lpstr>Carta</vt:lpstr>
      <vt:lpstr>L’educazione fascista</vt:lpstr>
      <vt:lpstr>Le parate</vt:lpstr>
      <vt:lpstr>Le scuole</vt:lpstr>
      <vt:lpstr>La mentalità del fascismo contro il socialismo</vt:lpstr>
      <vt:lpstr>Tutti contro i socialisti</vt:lpstr>
      <vt:lpstr>Il mio parere</vt:lpstr>
      <vt:lpstr>Realizzato da:</vt:lpstr>
    </vt:vector>
  </TitlesOfParts>
  <Company>BASTARDS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Sam Blaster</dc:creator>
  <cp:lastModifiedBy>M F</cp:lastModifiedBy>
  <cp:revision>28</cp:revision>
  <dcterms:created xsi:type="dcterms:W3CDTF">2019-01-06T11:48:37Z</dcterms:created>
  <dcterms:modified xsi:type="dcterms:W3CDTF">2019-06-23T07:53:37Z</dcterms:modified>
</cp:coreProperties>
</file>