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831639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66393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586586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56656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20107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61436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64084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487890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58690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17820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43549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FF87EF1-2FA6-4563-9ABA-08930BFAC9B2}" type="datetimeFigureOut">
              <a:rPr lang="it-IT" smtClean="0"/>
              <a:t>25/09/2018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70BBFF7-39EA-491D-8FC3-4E80284430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08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E5A773-DC76-4AD6-B44A-ABB6EF8B3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dirty="0"/>
              <a:t>tsunami del 26 dicembre 2004</a:t>
            </a:r>
          </a:p>
        </p:txBody>
      </p:sp>
      <p:pic>
        <p:nvPicPr>
          <p:cNvPr id="3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D943902A-A9C8-4748-AEDD-D63A1B4B62F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1" end="701.1405"/>
                  <p14:fade out="25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1340" y="327991"/>
            <a:ext cx="609600" cy="6096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0647943-D956-479E-8E5C-0855A000C60A}"/>
              </a:ext>
            </a:extLst>
          </p:cNvPr>
          <p:cNvSpPr txBox="1"/>
          <p:nvPr/>
        </p:nvSpPr>
        <p:spPr>
          <a:xfrm>
            <a:off x="331304" y="5897217"/>
            <a:ext cx="388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latin typeface="+mj-lt"/>
              </a:rPr>
              <a:t>Bianca Torrisi</a:t>
            </a:r>
          </a:p>
        </p:txBody>
      </p:sp>
    </p:spTree>
    <p:extLst>
      <p:ext uri="{BB962C8B-B14F-4D97-AF65-F5344CB8AC3E}">
        <p14:creationId xmlns:p14="http://schemas.microsoft.com/office/powerpoint/2010/main" val="38290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E92A90-F6F0-433A-A21E-C22B31202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Meteo di domani: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8B5424C8-D306-49B7-AC9B-52B4E7D56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77" y="1974574"/>
            <a:ext cx="7663702" cy="4555435"/>
          </a:xfrm>
        </p:spPr>
      </p:pic>
      <p:pic>
        <p:nvPicPr>
          <p:cNvPr id="10" name="Segnale acust. registr.">
            <a:hlinkClick r:id="" action="ppaction://media"/>
            <a:extLst>
              <a:ext uri="{FF2B5EF4-FFF2-40B4-BE49-F238E27FC236}">
                <a16:creationId xmlns:a16="http://schemas.microsoft.com/office/drawing/2014/main" id="{08761AFD-6204-4B3D-B224-8542DF3E0D9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1" end="701.1405"/>
                  <p14:fade out="2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11340" y="3279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948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D197AF-26AF-4A6F-98C2-B8637A6E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987" y="1425536"/>
            <a:ext cx="9492135" cy="5134290"/>
          </a:xfrm>
        </p:spPr>
        <p:txBody>
          <a:bodyPr>
            <a:normAutofit fontScale="90000"/>
          </a:bodyPr>
          <a:lstStyle/>
          <a:p>
            <a:r>
              <a:rPr lang="it-IT" sz="6700" dirty="0"/>
              <a:t>Ultime notizie:</a:t>
            </a:r>
            <a:br>
              <a:rPr lang="it-IT" sz="6700" dirty="0"/>
            </a:br>
            <a:br>
              <a:rPr lang="it-IT" sz="6000" dirty="0"/>
            </a:br>
            <a:r>
              <a:rPr lang="it-IT" sz="6000" dirty="0"/>
              <a:t>dopo alcune scosse di terremoto è accaduto il peggio…</a:t>
            </a:r>
            <a:r>
              <a:rPr lang="it-IT" sz="6000" b="1" u="sng" dirty="0"/>
              <a:t>uno tsunami </a:t>
            </a:r>
            <a:r>
              <a:rPr lang="it-IT" sz="6000" dirty="0"/>
              <a:t>nelle coste dell’oceano indiano </a:t>
            </a: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50853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FDAEF9-CB77-4F10-95F0-26E39CEAB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93085"/>
            <a:ext cx="10058400" cy="1304411"/>
          </a:xfrm>
        </p:spPr>
        <p:txBody>
          <a:bodyPr/>
          <a:lstStyle/>
          <a:p>
            <a:r>
              <a:rPr lang="it-IT" dirty="0"/>
              <a:t>In evidenza: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C7AFFF-122A-40F9-AC3B-0F525CEF6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97496"/>
            <a:ext cx="9770430" cy="474427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400" dirty="0"/>
              <a:t>Il maremoto dell'Oceano Indiano e della placca indo-asiatica del 26 dicembre 2004 è stato uno dei più catastrofici disastri naturali, che ha causato centinaia di migliaia di morti. Ha avuto la sua origine e il suo sviluppo nell'arco di poche ore in una vasta area della Terra.</a:t>
            </a:r>
          </a:p>
          <a:p>
            <a:pPr marL="0" indent="0" algn="just">
              <a:buNone/>
            </a:pPr>
            <a:r>
              <a:rPr lang="it-IT" sz="2400" dirty="0"/>
              <a:t>L'evento ha avuto inizio alle ore 00:58:53 del 26 dicembre 2004 quando un violentissimo terremoto, con una magnitudo di 9,1, ha colpito l’Oceano Indiano al largo della costa nord-occidentale di Sumatra (Indonesia).</a:t>
            </a:r>
          </a:p>
          <a:p>
            <a:pPr marL="0" indent="0" algn="just">
              <a:buNone/>
            </a:pPr>
            <a:r>
              <a:rPr lang="it-IT" sz="2400" dirty="0"/>
              <a:t>Tale terremoto è risultato il terzo più violento degli ultimi sessant'anni; esso ha provocato centinaia di migliaia di vittime, sia direttamente sia attraverso il conseguente maremoto manifestatosi attraverso una serie di onde anomale alte fino a 15 metri che hanno colpito sotto forma di giganteschi tsunami vaste zone costiere dell'area asiatica tra i 15 minuti e le 10 ore successive al sisma.</a:t>
            </a:r>
          </a:p>
          <a:p>
            <a:pPr marL="0" indent="0">
              <a:buNone/>
            </a:pPr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984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059A4-341B-462E-B201-F82F2384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39" y="124703"/>
            <a:ext cx="10058400" cy="1450185"/>
          </a:xfrm>
        </p:spPr>
        <p:txBody>
          <a:bodyPr/>
          <a:lstStyle/>
          <a:p>
            <a:r>
              <a:rPr lang="it-IT" dirty="0"/>
              <a:t>Dove hanno colpito?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B2EDF3-2AA0-43DE-9F67-1960B4683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039" y="1391478"/>
            <a:ext cx="10058400" cy="4369904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/>
              <a:t>Gli tsunami hanno colpito e devastato parti delle regioni costiere dell’Indonesia, dello Sri Lanka, dell’India, della Thailandia, della Birmania, del Bangladesh, delle Maldive giungendo a colpire le coste della Somalia e del Kenya.</a:t>
            </a:r>
          </a:p>
          <a:p>
            <a:pPr marL="0" indent="0" algn="just">
              <a:buNone/>
            </a:pPr>
            <a:r>
              <a:rPr lang="it-IT" sz="2400" dirty="0"/>
              <a:t>Si stima che 250.000 persone siano morte in quegli eventi.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endParaRPr lang="it-IT" sz="24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BD1204C-7D94-44FF-AD00-A196230D5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" b="99271" l="0" r="92344">
                        <a14:foregroundMark x1="92344" y1="46084" x2="91484" y2="2550"/>
                        <a14:foregroundMark x1="91250" y1="2550" x2="57578" y2="182"/>
                        <a14:foregroundMark x1="58672" y1="1275" x2="703" y2="911"/>
                        <a14:foregroundMark x1="90938" y1="39891" x2="62578" y2="41166"/>
                        <a14:foregroundMark x1="62187" y1="41166" x2="60625" y2="94536"/>
                        <a14:foregroundMark x1="60625" y1="92168" x2="42500" y2="99271"/>
                        <a14:foregroundMark x1="42891" y1="98725" x2="24766" y2="98725"/>
                        <a14:foregroundMark x1="1094" y1="3097" x2="12734" y2="3461"/>
                        <a14:foregroundMark x1="11641" y1="6011" x2="3906" y2="7650"/>
                        <a14:foregroundMark x1="12734" y1="7286" x2="25078" y2="14754"/>
                        <a14:foregroundMark x1="12188" y1="22222" x2="23672" y2="28051"/>
                        <a14:foregroundMark x1="547" y1="27322" x2="13828" y2="23862"/>
                        <a14:foregroundMark x1="1406" y1="36430" x2="8281" y2="44080"/>
                        <a14:foregroundMark x1="21719" y1="39344" x2="13828" y2="95082"/>
                        <a14:foregroundMark x1="32656" y1="4372" x2="44844" y2="97996"/>
                        <a14:foregroundMark x1="58672" y1="9290" x2="49141" y2="57377"/>
                        <a14:foregroundMark x1="57188" y1="12204" x2="40703" y2="4372"/>
                        <a14:foregroundMark x1="58125" y1="61566" x2="41797" y2="55738"/>
                        <a14:foregroundMark x1="86641" y1="19672" x2="84141" y2="3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4" y="3429000"/>
            <a:ext cx="7390088" cy="3169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2383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B14B9-7E85-47E0-9290-7A8DE743F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98729"/>
            <a:ext cx="10058400" cy="1397177"/>
          </a:xfrm>
        </p:spPr>
        <p:txBody>
          <a:bodyPr/>
          <a:lstStyle/>
          <a:p>
            <a:r>
              <a:rPr lang="it-IT" dirty="0"/>
              <a:t>Le scosse: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20FB7E-2D2E-48D3-B036-6A160C49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64973"/>
            <a:ext cx="10058400" cy="4330148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/>
              <a:t>La scossa principale, lunga 8 minuti, è stata avvertita da buona parte dei sismografi in attività su tutta la Terra. In un primo momento le era stata assegnata una magnitudo di 6,8, presto corretta a 8,1. Successivamente analisi più approfondite hanno aumentato questa misura in un primo momento ad 8,5, poi ad 8,9, ed infine a 9,0. Più tardi è stata pubblicata una nuova stima della magnitudo al momento del sisma, che viene stimata in un valore compreso tra 9,1 e 9,3.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526858-FD8C-407E-B6EA-81919E780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827" y="3792246"/>
            <a:ext cx="5267325" cy="2867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4296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F5AE8-1136-4E0B-AAE6-C70463340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09" y="302878"/>
            <a:ext cx="10058400" cy="1556203"/>
          </a:xfrm>
        </p:spPr>
        <p:txBody>
          <a:bodyPr/>
          <a:lstStyle/>
          <a:p>
            <a:r>
              <a:rPr lang="it-IT" dirty="0"/>
              <a:t>L’ipocentro: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3CD101-0CBC-4D7D-B3F5-D7F0C169E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309" y="1603513"/>
            <a:ext cx="9889700" cy="4131365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/>
              <a:t>L'ipocentro del terremoto è stato localizzato a 3,298°N, 95,779°E, a circa 160 km ad ovest di Sumatra, ad una profondità di 30 km sotto il livello del mare. Il terremoto è stato talmente violento da poter essere avvertito oltre che in Indonesia, anche in Bangladesh, India, Malaysia, Birmania, Singapore, Thailandia ed addirittura nelle Maldive.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A55B93-2D06-4449-ACDC-D51920DB0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06" y="3670852"/>
            <a:ext cx="3024503" cy="2865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49941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71C58-EAFF-4EB8-A26E-D69A1917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22" y="458128"/>
            <a:ext cx="10058400" cy="1609344"/>
          </a:xfrm>
        </p:spPr>
        <p:txBody>
          <a:bodyPr/>
          <a:lstStyle/>
          <a:p>
            <a:r>
              <a:rPr lang="it-IT" dirty="0"/>
              <a:t>L’area investita dal terremoto: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269D2E-B427-47D2-AA66-BA2BF03E2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822" y="1882869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it-IT" sz="2400" dirty="0"/>
              <a:t>L'area investita direttamente dal terremoto è stata insolitamente ampia: si è stimato che, su circa 1.200 km di faglia, la placca indo-asiatica si sia incuneata sotto quella birmana provocando l'innalzamento verticale del fondo oceanico dalla parte della placca birmana di circa 10 m e creando così le condizioni ideali per generare delle grandi onde anomale che, viaggiando a circa 800 km/h, hanno raggiunto in poco tempo le coste di buona parte dell'Oceano Indiano trasformandosi in enormi tsunami.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33124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AD1684-EC11-4B5E-99B1-7E512B50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terremoto: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CF6F99-8851-4F7D-9050-59ECEAC34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869617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Il terremoto è avvenuto soltanto tre giorni dopo che un violento terremoto ha colpito una zona completamente disabitata ad ovest della Nuova Zelanda, a sud della Tasmania ed a nord dell'Isola Macquarie. Dato che annualmente si verifica mediamente soltanto un terremoto di grandezza pari o maggiore ad 8,0, questo evento è statisticamente piuttosto raro.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A70C58-8750-40EC-AF6F-DBB2EF076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902" y="4053509"/>
            <a:ext cx="428625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10805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EDEEB-A0DA-441F-B225-0C2F6F18C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664075"/>
            <a:ext cx="10058400" cy="2828411"/>
          </a:xfrm>
        </p:spPr>
        <p:txBody>
          <a:bodyPr>
            <a:normAutofit/>
          </a:bodyPr>
          <a:lstStyle/>
          <a:p>
            <a:pPr algn="just"/>
            <a:r>
              <a:rPr lang="it-IT" sz="6600" dirty="0"/>
              <a:t>Grazie per aver seguito questo notiziario, adesso le previsioni del meteo…</a:t>
            </a:r>
          </a:p>
        </p:txBody>
      </p:sp>
    </p:spTree>
    <p:extLst>
      <p:ext uri="{BB962C8B-B14F-4D97-AF65-F5344CB8AC3E}">
        <p14:creationId xmlns:p14="http://schemas.microsoft.com/office/powerpoint/2010/main" val="1319858279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69</TotalTime>
  <Words>116</Words>
  <Application>Microsoft Office PowerPoint</Application>
  <PresentationFormat>Widescreen</PresentationFormat>
  <Paragraphs>22</Paragraphs>
  <Slides>10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Legno</vt:lpstr>
      <vt:lpstr>tsunami del 26 dicembre 2004</vt:lpstr>
      <vt:lpstr>Ultime notizie:  dopo alcune scosse di terremoto è accaduto il peggio…uno tsunami nelle coste dell’oceano indiano      </vt:lpstr>
      <vt:lpstr>In evidenza:</vt:lpstr>
      <vt:lpstr>Dove hanno colpito?</vt:lpstr>
      <vt:lpstr>Le scosse:</vt:lpstr>
      <vt:lpstr>L’ipocentro:</vt:lpstr>
      <vt:lpstr>L’area investita dal terremoto:</vt:lpstr>
      <vt:lpstr>Il terremoto:</vt:lpstr>
      <vt:lpstr>Grazie per aver seguito questo notiziario, adesso le previsioni del meteo…</vt:lpstr>
      <vt:lpstr>Meteo di domani: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tsunami del 26 dicembre 2004</dc:title>
  <dc:creator>HP</dc:creator>
  <cp:lastModifiedBy>HP</cp:lastModifiedBy>
  <cp:revision>13</cp:revision>
  <dcterms:created xsi:type="dcterms:W3CDTF">2018-09-25T16:06:30Z</dcterms:created>
  <dcterms:modified xsi:type="dcterms:W3CDTF">2018-09-25T19:30:02Z</dcterms:modified>
</cp:coreProperties>
</file>