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1D23-60FC-4862-A4D9-154A9DF5FD82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C717C91-3FB3-42B3-8C09-C0E66AE3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47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1D23-60FC-4862-A4D9-154A9DF5FD82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7C91-3FB3-42B3-8C09-C0E66AE3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94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1D23-60FC-4862-A4D9-154A9DF5FD82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7C91-3FB3-42B3-8C09-C0E66AE3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14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1D23-60FC-4862-A4D9-154A9DF5FD82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7C91-3FB3-42B3-8C09-C0E66AE3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78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2311D23-60FC-4862-A4D9-154A9DF5FD82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C717C91-3FB3-42B3-8C09-C0E66AE3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47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1D23-60FC-4862-A4D9-154A9DF5FD82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7C91-3FB3-42B3-8C09-C0E66AE3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57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1D23-60FC-4862-A4D9-154A9DF5FD82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7C91-3FB3-42B3-8C09-C0E66AE3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47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1D23-60FC-4862-A4D9-154A9DF5FD82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7C91-3FB3-42B3-8C09-C0E66AE3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82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1D23-60FC-4862-A4D9-154A9DF5FD82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7C91-3FB3-42B3-8C09-C0E66AE3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1D23-60FC-4862-A4D9-154A9DF5FD82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7C91-3FB3-42B3-8C09-C0E66AE3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21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1D23-60FC-4862-A4D9-154A9DF5FD82}" type="datetimeFigureOut">
              <a:rPr lang="it-IT" smtClean="0"/>
              <a:t>23/01/2019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7C91-3FB3-42B3-8C09-C0E66AE3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47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2311D23-60FC-4862-A4D9-154A9DF5FD82}" type="datetimeFigureOut">
              <a:rPr lang="it-IT" smtClean="0"/>
              <a:t>23/01/2019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C717C91-3FB3-42B3-8C09-C0E66AE3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92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4BDAEB-84E9-4AFD-90A4-8C1467AC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6" y="2014331"/>
            <a:ext cx="11555895" cy="1812235"/>
          </a:xfrm>
        </p:spPr>
        <p:txBody>
          <a:bodyPr>
            <a:noAutofit/>
          </a:bodyPr>
          <a:lstStyle/>
          <a:p>
            <a:r>
              <a:rPr lang="it-IT" sz="8000" dirty="0"/>
              <a:t>Siria e Afghanistan: </a:t>
            </a:r>
            <a:br>
              <a:rPr lang="it-IT" sz="8000" dirty="0"/>
            </a:br>
            <a:r>
              <a:rPr lang="it-IT" sz="8000" dirty="0"/>
              <a:t>la culla dell’integralismo Islamico.</a:t>
            </a:r>
          </a:p>
        </p:txBody>
      </p:sp>
      <p:pic>
        <p:nvPicPr>
          <p:cNvPr id="4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968809BB-DF78-4024-AB00-F4884E1B6B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4105" y="274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6E653D-6ABA-41E8-A2DB-48619ED42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84632"/>
            <a:ext cx="10270434" cy="1609344"/>
          </a:xfrm>
        </p:spPr>
        <p:txBody>
          <a:bodyPr/>
          <a:lstStyle/>
          <a:p>
            <a:r>
              <a:rPr lang="it-IT" dirty="0"/>
              <a:t>L’espansione territoriale dei talebani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E9F8B5-FD9C-451C-A623-90A7DA9BB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53184"/>
            <a:ext cx="10058400" cy="405079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sz="2400" dirty="0"/>
              <a:t>Metà della popolazione afghana vive sotto il controllo dei talebani. L’espansione territoriale dei talebani è la più estesa dal 2001, quando l’Emirato islamico crollò sotto i bombardamenti Usa dopo l’11 settembre. Nonostante il lungo, sanguinoso e costoso intervento occidentale ci ritroveremo di nuovo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it-IT" sz="2400" dirty="0"/>
              <a:t>i seguaci del mullah Omar a Kabul?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Risultati immagini per talebani afghanistan">
            <a:extLst>
              <a:ext uri="{FF2B5EF4-FFF2-40B4-BE49-F238E27FC236}">
                <a16:creationId xmlns:a16="http://schemas.microsoft.com/office/drawing/2014/main" id="{7D5437DC-217B-4675-BF00-8E86667D2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37" y="3526621"/>
            <a:ext cx="4874315" cy="2673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14B1BEDE-7696-494F-A1F7-E44BC4B79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1095" y="179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97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B6C56B-38CE-4F4C-BBEE-9D2253A1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9345"/>
            <a:ext cx="10058400" cy="1609344"/>
          </a:xfrm>
        </p:spPr>
        <p:txBody>
          <a:bodyPr/>
          <a:lstStyle/>
          <a:p>
            <a:pPr algn="ctr"/>
            <a:r>
              <a:rPr lang="it-IT" dirty="0"/>
              <a:t>Afghanistan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AE05E8-4557-4CA5-862C-56BC56209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91321"/>
            <a:ext cx="10058400" cy="405079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sz="2400" dirty="0"/>
              <a:t>I governativi controllano 146 distretti, i talebani 52, ma ben 198 sono contesi da aspri combattimenti. Poco più del 50% della popolazione, vivono sotto il giogo talebano o in aree dove i miliziani integralisti insidiano le forze di sicurezza. «Siamo in Afghanistan da 17 anni. Sicuramente non è una guerra vinta. I soldati italiani hanno fatto tanto, ma grazie alla retorica delle missioni di pace abbiamo avuto la pretesa di combatterla come se non fosse un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it-IT" sz="2400" dirty="0"/>
              <a:t>vero conflitto» osserva l’ex generale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it-IT" sz="2400" dirty="0"/>
              <a:t>Marco Bertolini, paracadutista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it-IT" sz="2400" dirty="0"/>
              <a:t>e veterano delle operazioni all’estero. 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 descr="Risultati immagini per talebani afghanistan">
            <a:extLst>
              <a:ext uri="{FF2B5EF4-FFF2-40B4-BE49-F238E27FC236}">
                <a16:creationId xmlns:a16="http://schemas.microsoft.com/office/drawing/2014/main" id="{ABE97793-329D-4186-8A20-4427297C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26" y="3704811"/>
            <a:ext cx="3835261" cy="2341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4B50F734-2D65-43FC-A03E-9250174A25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0922" y="666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6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08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FC1D8-0223-457C-AF14-816B6154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46092"/>
            <a:ext cx="10058400" cy="1609344"/>
          </a:xfrm>
        </p:spPr>
        <p:txBody>
          <a:bodyPr/>
          <a:lstStyle/>
          <a:p>
            <a:pPr algn="ctr"/>
            <a:r>
              <a:rPr lang="it-IT" dirty="0"/>
              <a:t>Le trattative con i talebani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DAB03E-9582-46E3-BEDB-BA04F631F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613" y="1538313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«Se restiamo non basta una pacca sulla spalla» avverte Bertolini. «Dobbiamo ottenere qualcosa dagli americani dal punto di vista politico, militare o economico.»</a:t>
            </a:r>
            <a:br>
              <a:rPr lang="it-IT" dirty="0"/>
            </a:br>
            <a:r>
              <a:rPr lang="it-IT" dirty="0"/>
              <a:t>Per il momento gli unici a fare affari sono i cinesi, che non hanno impiegato un solo soldato ma ottenuto lucrose concessioni minerarie. Gli Usa pur di trovare una via d’uscita hanno rotto il </a:t>
            </a:r>
            <a:r>
              <a:rPr lang="it-IT" dirty="0" err="1"/>
              <a:t>taboo</a:t>
            </a:r>
            <a:r>
              <a:rPr lang="it-IT" dirty="0"/>
              <a:t> delle trattative con i talebani. L’ex ambasciatore americano a Kabul, </a:t>
            </a:r>
            <a:r>
              <a:rPr lang="it-IT" dirty="0" err="1"/>
              <a:t>Zalmay</a:t>
            </a:r>
            <a:r>
              <a:rPr lang="it-IT" dirty="0"/>
              <a:t> </a:t>
            </a:r>
            <a:r>
              <a:rPr lang="it-IT" dirty="0" err="1"/>
              <a:t>Khalilzad</a:t>
            </a:r>
            <a:r>
              <a:rPr lang="it-IT" dirty="0"/>
              <a:t>, si è incontrato con gli integralisti a Doha, in Qatar, dove hanno una rappresentanza. 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 descr="Risultati immagini per trattative talebani">
            <a:extLst>
              <a:ext uri="{FF2B5EF4-FFF2-40B4-BE49-F238E27FC236}">
                <a16:creationId xmlns:a16="http://schemas.microsoft.com/office/drawing/2014/main" id="{C4394C6A-9FC8-4C54-B1C2-F581ABADC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2889" y="3392330"/>
            <a:ext cx="4048124" cy="2606089"/>
          </a:xfrm>
          <a:prstGeom prst="roundRect">
            <a:avLst>
              <a:gd name="adj" fmla="val 245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1433F6-5447-492A-8BA9-EF5DE189F57D}"/>
              </a:ext>
            </a:extLst>
          </p:cNvPr>
          <p:cNvSpPr txBox="1"/>
          <p:nvPr/>
        </p:nvSpPr>
        <p:spPr>
          <a:xfrm>
            <a:off x="1162613" y="5798364"/>
            <a:ext cx="5049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To be </a:t>
            </a:r>
            <a:r>
              <a:rPr lang="it-IT" sz="2000" dirty="0" err="1"/>
              <a:t>continued</a:t>
            </a:r>
            <a:r>
              <a:rPr lang="it-IT" sz="2000" dirty="0"/>
              <a:t>…</a:t>
            </a:r>
          </a:p>
        </p:txBody>
      </p:sp>
      <p:pic>
        <p:nvPicPr>
          <p:cNvPr id="6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A454F736-8DBA-4F2A-A719-72FB4AE5E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0366" y="246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8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9491E2-32C6-4A3B-A479-FF2770AA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68626"/>
            <a:ext cx="10058400" cy="5403574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Mullah </a:t>
            </a:r>
            <a:r>
              <a:rPr lang="it-IT" dirty="0" err="1"/>
              <a:t>Haibatullah</a:t>
            </a:r>
            <a:r>
              <a:rPr lang="it-IT" dirty="0"/>
              <a:t> </a:t>
            </a:r>
            <a:r>
              <a:rPr lang="it-IT" dirty="0" err="1"/>
              <a:t>Akhundzada</a:t>
            </a:r>
            <a:r>
              <a:rPr lang="it-IT" dirty="0"/>
              <a:t>, l’emiro che guida i talebani, è disposto a trattare, ma solo sul ritiro in buon ordine delle truppe Usa, come accadde a fine anni 80 con i sovietici. Il presidente afghano, Ashraf </a:t>
            </a:r>
            <a:r>
              <a:rPr lang="it-IT" dirty="0" err="1"/>
              <a:t>Ghani</a:t>
            </a:r>
            <a:r>
              <a:rPr lang="it-IT" dirty="0"/>
              <a:t>, poco popolare, si presenterà per il secondo mandato alle elezioni di aprile. Mullah </a:t>
            </a:r>
            <a:r>
              <a:rPr lang="it-IT" dirty="0" err="1"/>
              <a:t>Akhundzada</a:t>
            </a:r>
            <a:r>
              <a:rPr lang="it-IT" dirty="0"/>
              <a:t>, alleato di Al </a:t>
            </a:r>
            <a:r>
              <a:rPr lang="it-IT" dirty="0" err="1"/>
              <a:t>Qaida</a:t>
            </a:r>
            <a:r>
              <a:rPr lang="it-IT" dirty="0"/>
              <a:t>, lo guida come «una marionetta» dell’Occidente ed è convinto che la vittoria sia a un passo. In mezzo ci sono oltre 300 mila uomini delle forze di sicurezza afghane, seppure decimati da perdite e diserzioni. «Non possiamo lasciarli soli» sottolinea il generale Panizzi. «Hanno ancora bisogno del nostro addestramento e aiuto. Il futuro dell’Afghanistan è nelle loro mani, ma ci vuole tempo».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6DACC3-1786-493B-818D-548FF32CF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222" y="3399183"/>
            <a:ext cx="4544089" cy="2458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FFB9C64E-3523-45AD-984E-448E06BA8D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0852" y="354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71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265176"/>
            <a:ext cx="10058400" cy="1609344"/>
          </a:xfrm>
        </p:spPr>
        <p:txBody>
          <a:bodyPr/>
          <a:lstStyle/>
          <a:p>
            <a:pPr algn="ctr"/>
            <a:r>
              <a:rPr lang="it-IT" dirty="0"/>
              <a:t>7 ottobre 2001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1536192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La guerra in Afghanistan, iniziata il 7 ottobre 2001, ha visto l'avvio delle ostilità con l'invasione del territorio controllato dai talebani, da parte dei gruppi afghani loro ostili dell'Alleanza del Nord, mentre gli USA e la NATO hanno fornito, nella fase iniziale, supporto tattico, aereo e logistico. Nella seconda fase, dopo la conquista di Kabul, le truppe occidentali, statunitensi e britannici in testa, hanno incrementato la loro presenza anche a livello territoriale per sostenere il nuovo governo afghano: Operazione </a:t>
            </a:r>
            <a:r>
              <a:rPr lang="it-IT" dirty="0" err="1"/>
              <a:t>Enduring</a:t>
            </a:r>
            <a:r>
              <a:rPr lang="it-IT" dirty="0"/>
              <a:t> </a:t>
            </a:r>
            <a:r>
              <a:rPr lang="it-IT" dirty="0" err="1"/>
              <a:t>Freedom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1030" name="Picture 6" descr="Risultati immagini per guerra in afghanistan 20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1" b="7894"/>
          <a:stretch/>
        </p:blipFill>
        <p:spPr bwMode="auto">
          <a:xfrm>
            <a:off x="6729984" y="3291840"/>
            <a:ext cx="4293839" cy="2928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0EDE7C-3112-46F5-B9D6-EE5FF93FD521}"/>
              </a:ext>
            </a:extLst>
          </p:cNvPr>
          <p:cNvSpPr txBox="1"/>
          <p:nvPr/>
        </p:nvSpPr>
        <p:spPr>
          <a:xfrm>
            <a:off x="1168177" y="5790676"/>
            <a:ext cx="51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To be </a:t>
            </a:r>
            <a:r>
              <a:rPr lang="it-IT" sz="2000" dirty="0" err="1"/>
              <a:t>continued</a:t>
            </a:r>
            <a:r>
              <a:rPr lang="it-IT" sz="2000" dirty="0"/>
              <a:t>…</a:t>
            </a:r>
          </a:p>
        </p:txBody>
      </p:sp>
      <p:pic>
        <p:nvPicPr>
          <p:cNvPr id="5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FC0EFB45-6C2E-4DA4-BAA0-A9950CC19C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2152" y="460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850259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A partire dall'invasione dell'Iraq del 2003, la guerra in Afghanistan ha perso priorità tra gli obiettivi dell'amministrazione americana, riacquistandola solo a partire del 2009 sotto l'amministrazione Obama. A partire dal 2015, l'operazione della NATO ISAF è stata sostituita dall'Operazione Sostegno Risoluto, tesa a continuare l'aiuto al governo afghano con un minor numero di truppe, nel contesto di un aumento delle offensive dei talebani.</a:t>
            </a:r>
          </a:p>
        </p:txBody>
      </p:sp>
      <p:pic>
        <p:nvPicPr>
          <p:cNvPr id="2050" name="Picture 2" descr="Risultati immagini per guerre afghanis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14" y="2435020"/>
            <a:ext cx="5196486" cy="3435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845D0B55-C475-4D74-8BA1-8511775088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6870" y="250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7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7656" y="192024"/>
            <a:ext cx="10058400" cy="1609344"/>
          </a:xfrm>
        </p:spPr>
        <p:txBody>
          <a:bodyPr/>
          <a:lstStyle/>
          <a:p>
            <a:pPr algn="ctr"/>
            <a:r>
              <a:rPr lang="it-IT" dirty="0"/>
              <a:t>Guerra tra talebani e </a:t>
            </a:r>
            <a:r>
              <a:rPr lang="it-IT" dirty="0" err="1"/>
              <a:t>isis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7656" y="1438656"/>
            <a:ext cx="10058400" cy="531571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dirty="0"/>
              <a:t>Nell’ultimo periodo in Afghanistan ci sono stati gravi attacchi che hanno causato circa 163 morti e oltre 300 feriti. È il bollettino di guerra che stanno combattendo i talebani contro i miliziani dello "Stato islamico". Una sanguinosa battaglia per il controllo del territorio a colpi di attentati. Il califfato, avendo perso buona parte del proprio territorio tra Iraq e Siria, tenta infatti di conquistare nuovi territori dove vige già una stabilità precaria: dalla Libia, al Sinai, all'Afghanistan. I talebani, invece, che non sono mai stati alleati dell'esercito nero di Al </a:t>
            </a:r>
            <a:r>
              <a:rPr lang="it-IT" dirty="0" err="1"/>
              <a:t>Baghdadi</a:t>
            </a:r>
            <a:r>
              <a:rPr lang="it-IT" dirty="0"/>
              <a:t>, non hanno alcuna intenzione di piegarsi. Anche per non ripetere l'errore già commesso in Siria quando il gruppo di Al Qaeda,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it-IT" dirty="0"/>
              <a:t>da sempre alleato dei combattenti afgani,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it-IT" dirty="0"/>
              <a:t> fu costretto a combattere contro l'Isis per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it-IT" dirty="0"/>
              <a:t>continuare ad esistere. In Afghanistan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it-IT" dirty="0"/>
              <a:t>questo duello per l'esistenza si sta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it-IT" dirty="0"/>
              <a:t>lasciando dietro una lunga scia di sangue.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/>
          <a:stretch/>
        </p:blipFill>
        <p:spPr bwMode="auto">
          <a:xfrm>
            <a:off x="6290691" y="3727831"/>
            <a:ext cx="475411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78B6A5F8-F950-4977-9F15-4114AAF14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844" y="387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7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27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5892417"/>
          </a:xfrm>
        </p:spPr>
        <p:txBody>
          <a:bodyPr>
            <a:noAutofit/>
          </a:bodyPr>
          <a:lstStyle/>
          <a:p>
            <a:pPr algn="ctr"/>
            <a:r>
              <a:rPr lang="it-IT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CURA DI:</a:t>
            </a:r>
            <a:br>
              <a:rPr lang="it-IT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BIANCA TORRISI</a:t>
            </a:r>
            <a:br>
              <a:rPr lang="it-IT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ALESSIA CONIGLIELLO</a:t>
            </a:r>
            <a:br>
              <a:rPr lang="it-IT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RACHELE NASO</a:t>
            </a:r>
            <a:br>
              <a:rPr lang="it-IT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LORENZO LICCIARDELLO</a:t>
            </a:r>
            <a:br>
              <a:rPr lang="it-IT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ALESSIO DALIPAJ</a:t>
            </a:r>
          </a:p>
        </p:txBody>
      </p:sp>
      <p:pic>
        <p:nvPicPr>
          <p:cNvPr id="3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FEF720EE-5266-4615-9B84-FAB7F9BE00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5324" y="3544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4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Legno</Template>
  <TotalTime>158</TotalTime>
  <Words>421</Words>
  <Application>Microsoft Office PowerPoint</Application>
  <PresentationFormat>Widescreen</PresentationFormat>
  <Paragraphs>25</Paragraphs>
  <Slides>9</Slides>
  <Notes>0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Rockwell</vt:lpstr>
      <vt:lpstr>Rockwell Condensed</vt:lpstr>
      <vt:lpstr>Wingdings</vt:lpstr>
      <vt:lpstr>Legno</vt:lpstr>
      <vt:lpstr>Siria e Afghanistan:  la culla dell’integralismo Islamico.</vt:lpstr>
      <vt:lpstr>L’espansione territoriale dei talebani</vt:lpstr>
      <vt:lpstr>Afghanistan</vt:lpstr>
      <vt:lpstr>Le trattative con i talebani</vt:lpstr>
      <vt:lpstr>Presentazione standard di PowerPoint</vt:lpstr>
      <vt:lpstr>7 ottobre 2001</vt:lpstr>
      <vt:lpstr>Presentazione standard di PowerPoint</vt:lpstr>
      <vt:lpstr>Guerra tra talebani e isis</vt:lpstr>
      <vt:lpstr>A CURA DI: BIANCA TORRISI ALESSIA CONIGLIELLO RACHELE NASO LORENZO LICCIARDELLO ALESSIO DALIPAJ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Siria e Afghanistan: la culla dell’integralismo Islamico.</dc:title>
  <dc:creator>HP</dc:creator>
  <cp:lastModifiedBy>HP</cp:lastModifiedBy>
  <cp:revision>31</cp:revision>
  <dcterms:created xsi:type="dcterms:W3CDTF">2019-01-09T07:25:14Z</dcterms:created>
  <dcterms:modified xsi:type="dcterms:W3CDTF">2019-01-23T07:34:53Z</dcterms:modified>
</cp:coreProperties>
</file>