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0" r:id="rId6"/>
    <p:sldId id="259" r:id="rId7"/>
    <p:sldId id="264" r:id="rId8"/>
    <p:sldId id="261" r:id="rId9"/>
    <p:sldId id="262" r:id="rId10"/>
    <p:sldId id="263" r:id="rId11"/>
    <p:sldId id="266"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5925"/>
    <a:srgbClr val="FD3565"/>
    <a:srgbClr val="55933F"/>
    <a:srgbClr val="F1A6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D2C90DC-AD9C-4140-A52C-876DD51D9B0A}" type="datetimeFigureOut">
              <a:rPr lang="it-IT" smtClean="0"/>
              <a:t>04/07/2018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9EE089-FC31-4C3F-8C9C-E40C1276464D}" type="slidenum">
              <a:rPr lang="it-IT" smtClean="0"/>
              <a:t>‹N›</a:t>
            </a:fld>
            <a:endParaRPr lang="it-IT"/>
          </a:p>
        </p:txBody>
      </p:sp>
    </p:spTree>
    <p:extLst>
      <p:ext uri="{BB962C8B-B14F-4D97-AF65-F5344CB8AC3E}">
        <p14:creationId xmlns:p14="http://schemas.microsoft.com/office/powerpoint/2010/main" val="157348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D2C90DC-AD9C-4140-A52C-876DD51D9B0A}" type="datetimeFigureOut">
              <a:rPr lang="it-IT" smtClean="0"/>
              <a:t>04/07/2018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9EE089-FC31-4C3F-8C9C-E40C1276464D}" type="slidenum">
              <a:rPr lang="it-IT" smtClean="0"/>
              <a:t>‹N›</a:t>
            </a:fld>
            <a:endParaRPr lang="it-IT"/>
          </a:p>
        </p:txBody>
      </p:sp>
    </p:spTree>
    <p:extLst>
      <p:ext uri="{BB962C8B-B14F-4D97-AF65-F5344CB8AC3E}">
        <p14:creationId xmlns:p14="http://schemas.microsoft.com/office/powerpoint/2010/main" val="100657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D2C90DC-AD9C-4140-A52C-876DD51D9B0A}" type="datetimeFigureOut">
              <a:rPr lang="it-IT" smtClean="0"/>
              <a:t>04/07/2018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9EE089-FC31-4C3F-8C9C-E40C1276464D}" type="slidenum">
              <a:rPr lang="it-IT" smtClean="0"/>
              <a:t>‹N›</a:t>
            </a:fld>
            <a:endParaRPr lang="it-IT"/>
          </a:p>
        </p:txBody>
      </p:sp>
    </p:spTree>
    <p:extLst>
      <p:ext uri="{BB962C8B-B14F-4D97-AF65-F5344CB8AC3E}">
        <p14:creationId xmlns:p14="http://schemas.microsoft.com/office/powerpoint/2010/main" val="205461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D2C90DC-AD9C-4140-A52C-876DD51D9B0A}" type="datetimeFigureOut">
              <a:rPr lang="it-IT" smtClean="0"/>
              <a:t>04/07/2018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9EE089-FC31-4C3F-8C9C-E40C1276464D}" type="slidenum">
              <a:rPr lang="it-IT" smtClean="0"/>
              <a:t>‹N›</a:t>
            </a:fld>
            <a:endParaRPr lang="it-IT"/>
          </a:p>
        </p:txBody>
      </p:sp>
    </p:spTree>
    <p:extLst>
      <p:ext uri="{BB962C8B-B14F-4D97-AF65-F5344CB8AC3E}">
        <p14:creationId xmlns:p14="http://schemas.microsoft.com/office/powerpoint/2010/main" val="108150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D2C90DC-AD9C-4140-A52C-876DD51D9B0A}" type="datetimeFigureOut">
              <a:rPr lang="it-IT" smtClean="0"/>
              <a:t>04/07/2018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9EE089-FC31-4C3F-8C9C-E40C1276464D}" type="slidenum">
              <a:rPr lang="it-IT" smtClean="0"/>
              <a:t>‹N›</a:t>
            </a:fld>
            <a:endParaRPr lang="it-IT"/>
          </a:p>
        </p:txBody>
      </p:sp>
    </p:spTree>
    <p:extLst>
      <p:ext uri="{BB962C8B-B14F-4D97-AF65-F5344CB8AC3E}">
        <p14:creationId xmlns:p14="http://schemas.microsoft.com/office/powerpoint/2010/main" val="128987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D2C90DC-AD9C-4140-A52C-876DD51D9B0A}" type="datetimeFigureOut">
              <a:rPr lang="it-IT" smtClean="0"/>
              <a:t>04/07/2018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49EE089-FC31-4C3F-8C9C-E40C1276464D}" type="slidenum">
              <a:rPr lang="it-IT" smtClean="0"/>
              <a:t>‹N›</a:t>
            </a:fld>
            <a:endParaRPr lang="it-IT"/>
          </a:p>
        </p:txBody>
      </p:sp>
    </p:spTree>
    <p:extLst>
      <p:ext uri="{BB962C8B-B14F-4D97-AF65-F5344CB8AC3E}">
        <p14:creationId xmlns:p14="http://schemas.microsoft.com/office/powerpoint/2010/main" val="294145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D2C90DC-AD9C-4140-A52C-876DD51D9B0A}" type="datetimeFigureOut">
              <a:rPr lang="it-IT" smtClean="0"/>
              <a:t>04/07/2018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49EE089-FC31-4C3F-8C9C-E40C1276464D}" type="slidenum">
              <a:rPr lang="it-IT" smtClean="0"/>
              <a:t>‹N›</a:t>
            </a:fld>
            <a:endParaRPr lang="it-IT"/>
          </a:p>
        </p:txBody>
      </p:sp>
    </p:spTree>
    <p:extLst>
      <p:ext uri="{BB962C8B-B14F-4D97-AF65-F5344CB8AC3E}">
        <p14:creationId xmlns:p14="http://schemas.microsoft.com/office/powerpoint/2010/main" val="124353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D2C90DC-AD9C-4140-A52C-876DD51D9B0A}" type="datetimeFigureOut">
              <a:rPr lang="it-IT" smtClean="0"/>
              <a:t>04/07/2018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49EE089-FC31-4C3F-8C9C-E40C1276464D}" type="slidenum">
              <a:rPr lang="it-IT" smtClean="0"/>
              <a:t>‹N›</a:t>
            </a:fld>
            <a:endParaRPr lang="it-IT"/>
          </a:p>
        </p:txBody>
      </p:sp>
    </p:spTree>
    <p:extLst>
      <p:ext uri="{BB962C8B-B14F-4D97-AF65-F5344CB8AC3E}">
        <p14:creationId xmlns:p14="http://schemas.microsoft.com/office/powerpoint/2010/main" val="13656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D2C90DC-AD9C-4140-A52C-876DD51D9B0A}" type="datetimeFigureOut">
              <a:rPr lang="it-IT" smtClean="0"/>
              <a:t>04/07/2018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49EE089-FC31-4C3F-8C9C-E40C1276464D}" type="slidenum">
              <a:rPr lang="it-IT" smtClean="0"/>
              <a:t>‹N›</a:t>
            </a:fld>
            <a:endParaRPr lang="it-IT"/>
          </a:p>
        </p:txBody>
      </p:sp>
    </p:spTree>
    <p:extLst>
      <p:ext uri="{BB962C8B-B14F-4D97-AF65-F5344CB8AC3E}">
        <p14:creationId xmlns:p14="http://schemas.microsoft.com/office/powerpoint/2010/main" val="3134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D2C90DC-AD9C-4140-A52C-876DD51D9B0A}" type="datetimeFigureOut">
              <a:rPr lang="it-IT" smtClean="0"/>
              <a:t>04/07/2018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49EE089-FC31-4C3F-8C9C-E40C1276464D}" type="slidenum">
              <a:rPr lang="it-IT" smtClean="0"/>
              <a:t>‹N›</a:t>
            </a:fld>
            <a:endParaRPr lang="it-IT"/>
          </a:p>
        </p:txBody>
      </p:sp>
    </p:spTree>
    <p:extLst>
      <p:ext uri="{BB962C8B-B14F-4D97-AF65-F5344CB8AC3E}">
        <p14:creationId xmlns:p14="http://schemas.microsoft.com/office/powerpoint/2010/main" val="315652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D2C90DC-AD9C-4140-A52C-876DD51D9B0A}" type="datetimeFigureOut">
              <a:rPr lang="it-IT" smtClean="0"/>
              <a:t>04/07/2018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49EE089-FC31-4C3F-8C9C-E40C1276464D}" type="slidenum">
              <a:rPr lang="it-IT" smtClean="0"/>
              <a:t>‹N›</a:t>
            </a:fld>
            <a:endParaRPr lang="it-IT"/>
          </a:p>
        </p:txBody>
      </p:sp>
    </p:spTree>
    <p:extLst>
      <p:ext uri="{BB962C8B-B14F-4D97-AF65-F5344CB8AC3E}">
        <p14:creationId xmlns:p14="http://schemas.microsoft.com/office/powerpoint/2010/main" val="147773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C90DC-AD9C-4140-A52C-876DD51D9B0A}" type="datetimeFigureOut">
              <a:rPr lang="it-IT" smtClean="0"/>
              <a:t>04/07/2018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EE089-FC31-4C3F-8C9C-E40C1276464D}" type="slidenum">
              <a:rPr lang="it-IT" smtClean="0"/>
              <a:t>‹N›</a:t>
            </a:fld>
            <a:endParaRPr lang="it-IT"/>
          </a:p>
        </p:txBody>
      </p:sp>
    </p:spTree>
    <p:extLst>
      <p:ext uri="{BB962C8B-B14F-4D97-AF65-F5344CB8AC3E}">
        <p14:creationId xmlns:p14="http://schemas.microsoft.com/office/powerpoint/2010/main" val="184256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92150"/>
            <a:ext cx="7924800" cy="5473700"/>
          </a:xfrm>
          <a:prstGeom prst="rect">
            <a:avLst/>
          </a:prstGeom>
          <a:ln w="19050">
            <a:solidFill>
              <a:schemeClr val="accent5">
                <a:lumMod val="75000"/>
              </a:schemeClr>
            </a:solidFill>
          </a:ln>
        </p:spPr>
      </p:pic>
    </p:spTree>
    <p:extLst>
      <p:ext uri="{BB962C8B-B14F-4D97-AF65-F5344CB8AC3E}">
        <p14:creationId xmlns:p14="http://schemas.microsoft.com/office/powerpoint/2010/main" val="4240459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116632"/>
            <a:ext cx="9144000" cy="4900613"/>
          </a:xfrm>
          <a:prstGeom prst="rect">
            <a:avLst/>
          </a:prstGeom>
          <a:ln>
            <a:noFill/>
          </a:ln>
          <a:effectLst>
            <a:outerShdw blurRad="292100" dist="139700" dir="2700000" algn="tl" rotWithShape="0">
              <a:srgbClr val="333333">
                <a:alpha val="65000"/>
              </a:srgbClr>
            </a:outerShdw>
          </a:effectLst>
        </p:spPr>
      </p:pic>
      <p:sp>
        <p:nvSpPr>
          <p:cNvPr id="2" name="Rettangolo 1"/>
          <p:cNvSpPr/>
          <p:nvPr/>
        </p:nvSpPr>
        <p:spPr>
          <a:xfrm>
            <a:off x="0" y="5110570"/>
            <a:ext cx="9144000" cy="1815882"/>
          </a:xfrm>
          <a:prstGeom prst="rect">
            <a:avLst/>
          </a:prstGeom>
        </p:spPr>
        <p:txBody>
          <a:bodyPr wrap="square">
            <a:spAutoFit/>
          </a:bodyPr>
          <a:lstStyle/>
          <a:p>
            <a:pPr algn="ctr"/>
            <a:r>
              <a:rPr lang="it-IT" sz="1600" dirty="0">
                <a:solidFill>
                  <a:srgbClr val="666666"/>
                </a:solidFill>
                <a:latin typeface="Arial"/>
              </a:rPr>
              <a:t>Partire per l’Africa a 17 anni. Perché l’Africa ha bisogno di te… Accorgersi che del tuo aiuto di ragazzino in cerca di una vacanza alternativa da raccontare agli amici, il continente in sé non se ne fa nulla. L’umiltà è la prima lezione che Michele apprende dalla Tanzania, il resto arriva pian piano, dal “fare con le mani”, partendo dalle esigenze vere, dalle cose pensate e realizzate insieme. Da una cooperazione “dal basso” che riesce a dar vita a una rete solidale che sceglie di chiamarsi </a:t>
            </a:r>
            <a:r>
              <a:rPr lang="it-IT" sz="1600" i="1" dirty="0" err="1" smtClean="0">
                <a:solidFill>
                  <a:srgbClr val="666666"/>
                </a:solidFill>
                <a:latin typeface="Arial"/>
              </a:rPr>
              <a:t>YouAid</a:t>
            </a:r>
            <a:r>
              <a:rPr lang="it-IT" sz="1600" i="1" dirty="0" smtClean="0">
                <a:solidFill>
                  <a:srgbClr val="666666"/>
                </a:solidFill>
                <a:latin typeface="Arial"/>
              </a:rPr>
              <a:t> </a:t>
            </a:r>
            <a:r>
              <a:rPr lang="it-IT" sz="1600" dirty="0" smtClean="0">
                <a:solidFill>
                  <a:srgbClr val="666666"/>
                </a:solidFill>
                <a:latin typeface="Arial"/>
              </a:rPr>
              <a:t>(</a:t>
            </a:r>
            <a:r>
              <a:rPr lang="it-IT" sz="1600" i="1" dirty="0" err="1">
                <a:solidFill>
                  <a:srgbClr val="666666"/>
                </a:solidFill>
                <a:latin typeface="Arial"/>
              </a:rPr>
              <a:t>TuAiuti</a:t>
            </a:r>
            <a:r>
              <a:rPr lang="it-IT" sz="1600" dirty="0">
                <a:solidFill>
                  <a:srgbClr val="666666"/>
                </a:solidFill>
                <a:latin typeface="Arial"/>
              </a:rPr>
              <a:t>) e che si fonda su una domanda semplice: non “quanto posso dare”, ma “</a:t>
            </a:r>
            <a:r>
              <a:rPr lang="it-IT" sz="1600" u="sng" dirty="0">
                <a:solidFill>
                  <a:srgbClr val="666666"/>
                </a:solidFill>
                <a:latin typeface="Arial"/>
              </a:rPr>
              <a:t>cosa posso dare</a:t>
            </a:r>
            <a:r>
              <a:rPr lang="it-IT" sz="1600" dirty="0">
                <a:solidFill>
                  <a:srgbClr val="666666"/>
                </a:solidFill>
                <a:latin typeface="Arial"/>
              </a:rPr>
              <a:t>”. </a:t>
            </a:r>
            <a:r>
              <a:rPr lang="it-IT" sz="1600" dirty="0" smtClean="0">
                <a:solidFill>
                  <a:srgbClr val="666666"/>
                </a:solidFill>
                <a:latin typeface="Arial"/>
              </a:rPr>
              <a:t>J. C.</a:t>
            </a:r>
            <a:endParaRPr lang="it-IT" sz="1600" dirty="0"/>
          </a:p>
        </p:txBody>
      </p:sp>
    </p:spTree>
    <p:extLst>
      <p:ext uri="{BB962C8B-B14F-4D97-AF65-F5344CB8AC3E}">
        <p14:creationId xmlns:p14="http://schemas.microsoft.com/office/powerpoint/2010/main" val="1377272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235272"/>
            <a:ext cx="4622800" cy="6438900"/>
          </a:xfrm>
          <a:prstGeom prst="rect">
            <a:avLst/>
          </a:prstGeom>
        </p:spPr>
      </p:pic>
      <p:sp>
        <p:nvSpPr>
          <p:cNvPr id="3" name="Rettangolo 2"/>
          <p:cNvSpPr/>
          <p:nvPr/>
        </p:nvSpPr>
        <p:spPr>
          <a:xfrm>
            <a:off x="220197" y="2967335"/>
            <a:ext cx="4013727" cy="1754326"/>
          </a:xfrm>
          <a:prstGeom prst="rect">
            <a:avLst/>
          </a:prstGeom>
          <a:noFill/>
        </p:spPr>
        <p:txBody>
          <a:bodyPr wrap="none" lIns="91440" tIns="45720" rIns="91440" bIns="45720">
            <a:spAutoFit/>
          </a:bodyPr>
          <a:lstStyle/>
          <a:p>
            <a:pPr algn="ctr"/>
            <a:r>
              <a:rPr lang="it-IT" sz="5400" b="1" cap="none" spc="0"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rPr>
              <a:t>SOLIDALIBRO</a:t>
            </a:r>
          </a:p>
          <a:p>
            <a:pPr algn="ctr"/>
            <a:r>
              <a:rPr lang="it-IT" sz="54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rPr>
              <a:t>2018</a:t>
            </a:r>
            <a:endParaRPr lang="it-IT" sz="5400" b="1" cap="none" spc="0" dirty="0">
              <a:ln w="19050">
                <a:solidFill>
                  <a:schemeClr val="tx2">
                    <a:tint val="1000"/>
                  </a:schemeClr>
                </a:solidFill>
                <a:prstDash val="solid"/>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7424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60648"/>
            <a:ext cx="4701642" cy="6213624"/>
          </a:xfrm>
          <a:prstGeom prst="rect">
            <a:avLst/>
          </a:prstGeom>
        </p:spPr>
      </p:pic>
    </p:spTree>
    <p:extLst>
      <p:ext uri="{BB962C8B-B14F-4D97-AF65-F5344CB8AC3E}">
        <p14:creationId xmlns:p14="http://schemas.microsoft.com/office/powerpoint/2010/main" val="3139362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85934"/>
            <a:ext cx="6624736" cy="4412929"/>
          </a:xfrm>
          <a:prstGeom prst="rect">
            <a:avLst/>
          </a:prstGeom>
        </p:spPr>
      </p:pic>
      <p:sp>
        <p:nvSpPr>
          <p:cNvPr id="3" name="Rettangolo 2"/>
          <p:cNvSpPr/>
          <p:nvPr/>
        </p:nvSpPr>
        <p:spPr>
          <a:xfrm>
            <a:off x="683568" y="4581128"/>
            <a:ext cx="8208912" cy="2062103"/>
          </a:xfrm>
          <a:prstGeom prst="rect">
            <a:avLst/>
          </a:prstGeom>
        </p:spPr>
        <p:txBody>
          <a:bodyPr wrap="square">
            <a:spAutoFit/>
          </a:bodyPr>
          <a:lstStyle/>
          <a:p>
            <a:pPr algn="just"/>
            <a:r>
              <a:rPr lang="it-IT" sz="1600" dirty="0">
                <a:solidFill>
                  <a:srgbClr val="C00000"/>
                </a:solidFill>
                <a:latin typeface="Arial" pitchFamily="34" charset="0"/>
                <a:cs typeface="Arial" pitchFamily="34" charset="0"/>
              </a:rPr>
              <a:t>Siamo nel 1968, anno cruciale della nostra storia, e i tre campioni hanno vinto i 200 metri alle Olimpiadi di Città del </a:t>
            </a:r>
            <a:r>
              <a:rPr lang="it-IT" sz="1600" dirty="0" smtClean="0">
                <a:solidFill>
                  <a:srgbClr val="C00000"/>
                </a:solidFill>
                <a:latin typeface="Arial" pitchFamily="34" charset="0"/>
                <a:cs typeface="Arial" pitchFamily="34" charset="0"/>
              </a:rPr>
              <a:t>Messico. Due </a:t>
            </a:r>
            <a:r>
              <a:rPr lang="it-IT" sz="1600" dirty="0">
                <a:solidFill>
                  <a:srgbClr val="C00000"/>
                </a:solidFill>
                <a:latin typeface="Arial" pitchFamily="34" charset="0"/>
                <a:cs typeface="Arial" pitchFamily="34" charset="0"/>
              </a:rPr>
              <a:t>di loro alzano un pugno guantato di nero, sono a piedi scalzi e al petto hanno uno stemma, quello dell’ OPHR (The Olympic Project for Human </a:t>
            </a:r>
            <a:r>
              <a:rPr lang="it-IT" sz="1600" dirty="0" err="1">
                <a:solidFill>
                  <a:srgbClr val="C00000"/>
                </a:solidFill>
                <a:latin typeface="Arial" pitchFamily="34" charset="0"/>
                <a:cs typeface="Arial" pitchFamily="34" charset="0"/>
              </a:rPr>
              <a:t>Rights</a:t>
            </a:r>
            <a:r>
              <a:rPr lang="it-IT" sz="1600" dirty="0">
                <a:solidFill>
                  <a:srgbClr val="C00000"/>
                </a:solidFill>
                <a:latin typeface="Arial" pitchFamily="34" charset="0"/>
                <a:cs typeface="Arial" pitchFamily="34" charset="0"/>
              </a:rPr>
              <a:t>). Sono </a:t>
            </a:r>
            <a:r>
              <a:rPr lang="it-IT" sz="1600" dirty="0" err="1">
                <a:solidFill>
                  <a:srgbClr val="C00000"/>
                </a:solidFill>
                <a:latin typeface="Arial" pitchFamily="34" charset="0"/>
                <a:cs typeface="Arial" pitchFamily="34" charset="0"/>
              </a:rPr>
              <a:t>Tommie</a:t>
            </a:r>
            <a:r>
              <a:rPr lang="it-IT" sz="1600" dirty="0">
                <a:solidFill>
                  <a:srgbClr val="C00000"/>
                </a:solidFill>
                <a:latin typeface="Arial" pitchFamily="34" charset="0"/>
                <a:cs typeface="Arial" pitchFamily="34" charset="0"/>
              </a:rPr>
              <a:t> Smith e John Carlos, due giovani </a:t>
            </a:r>
            <a:r>
              <a:rPr lang="it-IT" sz="1600" dirty="0" smtClean="0">
                <a:solidFill>
                  <a:srgbClr val="C00000"/>
                </a:solidFill>
                <a:latin typeface="Arial" pitchFamily="34" charset="0"/>
                <a:cs typeface="Arial" pitchFamily="34" charset="0"/>
              </a:rPr>
              <a:t>uomini </a:t>
            </a:r>
            <a:r>
              <a:rPr lang="it-IT" sz="1600" dirty="0">
                <a:solidFill>
                  <a:srgbClr val="C00000"/>
                </a:solidFill>
                <a:latin typeface="Arial" pitchFamily="34" charset="0"/>
                <a:cs typeface="Arial" pitchFamily="34" charset="0"/>
              </a:rPr>
              <a:t>che con grande coraggio hanno deciso di denunciare la difficile condizione dei neri in America, sfidando tutti e rischiando di essere considerati traditori dall’America intera. </a:t>
            </a:r>
            <a:r>
              <a:rPr lang="it-IT" sz="1600" dirty="0" smtClean="0">
                <a:solidFill>
                  <a:srgbClr val="C00000"/>
                </a:solidFill>
                <a:latin typeface="Arial" pitchFamily="34" charset="0"/>
                <a:cs typeface="Arial" pitchFamily="34" charset="0"/>
              </a:rPr>
              <a:t>Questa </a:t>
            </a:r>
            <a:r>
              <a:rPr lang="it-IT" sz="1600" dirty="0">
                <a:solidFill>
                  <a:srgbClr val="C00000"/>
                </a:solidFill>
                <a:latin typeface="Arial" pitchFamily="34" charset="0"/>
                <a:cs typeface="Arial" pitchFamily="34" charset="0"/>
              </a:rPr>
              <a:t>è la loro storia, ma è anche la storia del terzo uomo, Peter Norman, che con tenacia ha condiviso la loro lotta senza mai tirarsi indietro.</a:t>
            </a:r>
            <a:endParaRPr lang="it-IT" sz="1600" b="0" i="0" dirty="0">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val="1722855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232781"/>
            <a:ext cx="4193875" cy="6392435"/>
          </a:xfrm>
          <a:prstGeom prst="rect">
            <a:avLst/>
          </a:prstGeom>
          <a:effectLst>
            <a:glow rad="228600">
              <a:srgbClr val="F1A60F">
                <a:alpha val="49000"/>
              </a:srgbClr>
            </a:glow>
          </a:effectLst>
        </p:spPr>
      </p:pic>
      <p:sp>
        <p:nvSpPr>
          <p:cNvPr id="3" name="Rettangolo 2"/>
          <p:cNvSpPr/>
          <p:nvPr/>
        </p:nvSpPr>
        <p:spPr>
          <a:xfrm>
            <a:off x="-180528" y="1268760"/>
            <a:ext cx="5108271" cy="923330"/>
          </a:xfrm>
          <a:prstGeom prst="rect">
            <a:avLst/>
          </a:prstGeom>
          <a:noFill/>
        </p:spPr>
        <p:txBody>
          <a:bodyPr wrap="square" lIns="91440" tIns="45720" rIns="91440" bIns="45720">
            <a:spAutoFit/>
          </a:bodyPr>
          <a:lstStyle/>
          <a:p>
            <a:pPr algn="ctr"/>
            <a:r>
              <a:rPr lang="it-IT"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Tommie</a:t>
            </a: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Smith</a:t>
            </a:r>
            <a:endPar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ttangolo 3"/>
          <p:cNvSpPr/>
          <p:nvPr/>
        </p:nvSpPr>
        <p:spPr>
          <a:xfrm>
            <a:off x="643806" y="2967333"/>
            <a:ext cx="3459601" cy="923330"/>
          </a:xfrm>
          <a:prstGeom prst="rect">
            <a:avLst/>
          </a:prstGeom>
          <a:noFill/>
        </p:spPr>
        <p:txBody>
          <a:bodyPr wrap="none" lIns="91440" tIns="45720" rIns="91440" bIns="45720">
            <a:spAutoFit/>
          </a:bodyPr>
          <a:lstStyle/>
          <a:p>
            <a:pPr algn="ct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John Carlos</a:t>
            </a:r>
            <a:endPar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ttangolo 4"/>
          <p:cNvSpPr/>
          <p:nvPr/>
        </p:nvSpPr>
        <p:spPr>
          <a:xfrm>
            <a:off x="263253" y="4581128"/>
            <a:ext cx="4220707" cy="923330"/>
          </a:xfrm>
          <a:prstGeom prst="rect">
            <a:avLst/>
          </a:prstGeom>
          <a:noFill/>
        </p:spPr>
        <p:txBody>
          <a:bodyPr wrap="none" lIns="91440" tIns="45720" rIns="91440" bIns="45720">
            <a:spAutoFit/>
          </a:bodyPr>
          <a:lstStyle/>
          <a:p>
            <a:pPr algn="ct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Peter Norman</a:t>
            </a:r>
            <a:endPar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82000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00" y="209550"/>
            <a:ext cx="4622800" cy="6438900"/>
          </a:xfrm>
          <a:prstGeom prst="rect">
            <a:avLst/>
          </a:prstGeom>
        </p:spPr>
      </p:pic>
    </p:spTree>
    <p:extLst>
      <p:ext uri="{BB962C8B-B14F-4D97-AF65-F5344CB8AC3E}">
        <p14:creationId xmlns:p14="http://schemas.microsoft.com/office/powerpoint/2010/main" val="1268569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439" y="260648"/>
            <a:ext cx="7569575" cy="4680520"/>
          </a:xfrm>
          <a:prstGeom prst="rect">
            <a:avLst/>
          </a:prstGeom>
        </p:spPr>
      </p:pic>
      <p:sp>
        <p:nvSpPr>
          <p:cNvPr id="3" name="Rettangolo 2"/>
          <p:cNvSpPr/>
          <p:nvPr/>
        </p:nvSpPr>
        <p:spPr>
          <a:xfrm>
            <a:off x="1547664" y="5085184"/>
            <a:ext cx="6480720" cy="1477328"/>
          </a:xfrm>
          <a:prstGeom prst="rect">
            <a:avLst/>
          </a:prstGeom>
        </p:spPr>
        <p:txBody>
          <a:bodyPr wrap="square">
            <a:spAutoFit/>
          </a:bodyPr>
          <a:lstStyle/>
          <a:p>
            <a:pPr algn="just"/>
            <a:r>
              <a:rPr lang="it-IT" dirty="0">
                <a:solidFill>
                  <a:srgbClr val="335925"/>
                </a:solidFill>
                <a:latin typeface="Arial" pitchFamily="34" charset="0"/>
                <a:cs typeface="Arial" pitchFamily="34" charset="0"/>
              </a:rPr>
              <a:t>Ricky era un ragazzo normale, aveva una famiglia, aveva il sole sulla pelle e a suo modo viveva la sua felicità, fino a quando quel giorno i soldati non gli han portato via tutto, trascinando con loro non solo la violenza della morte, ma lui e suo fratello per farli diventare anch'essi macchine da morte.</a:t>
            </a:r>
          </a:p>
        </p:txBody>
      </p:sp>
    </p:spTree>
    <p:extLst>
      <p:ext uri="{BB962C8B-B14F-4D97-AF65-F5344CB8AC3E}">
        <p14:creationId xmlns:p14="http://schemas.microsoft.com/office/powerpoint/2010/main" val="3822674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270379" y="1124744"/>
            <a:ext cx="6603242" cy="4608512"/>
          </a:xfrm>
          <a:prstGeom prst="rect">
            <a:avLst/>
          </a:prstGeom>
          <a:ln>
            <a:noFill/>
          </a:ln>
          <a:effectLst>
            <a:glow rad="228600">
              <a:srgbClr val="55933F">
                <a:alpha val="48627"/>
              </a:srgbClr>
            </a:glow>
            <a:outerShdw blurRad="292100" dist="139700" dir="2700000" algn="tl" rotWithShape="0">
              <a:srgbClr val="333333">
                <a:alpha val="65000"/>
              </a:srgbClr>
            </a:outerShdw>
          </a:effectLst>
        </p:spPr>
      </p:pic>
      <p:sp>
        <p:nvSpPr>
          <p:cNvPr id="3" name="Rettangolo 2"/>
          <p:cNvSpPr/>
          <p:nvPr/>
        </p:nvSpPr>
        <p:spPr>
          <a:xfrm>
            <a:off x="1466474" y="5733256"/>
            <a:ext cx="6391173" cy="923330"/>
          </a:xfrm>
          <a:prstGeom prst="rect">
            <a:avLst/>
          </a:prstGeom>
          <a:noFill/>
        </p:spPr>
        <p:txBody>
          <a:bodyPr wrap="none" lIns="91440" tIns="45720" rIns="91440" bIns="45720">
            <a:spAutoFit/>
          </a:bodyPr>
          <a:lstStyle/>
          <a:p>
            <a:pPr algn="ctr"/>
            <a:r>
              <a:rPr lang="it-IT"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Ricky Richard </a:t>
            </a:r>
            <a:r>
              <a:rPr lang="it-IT" sz="54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Anywar</a:t>
            </a:r>
            <a:endParaRPr lang="it-IT"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471600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68636"/>
            <a:ext cx="4032448" cy="6320727"/>
          </a:xfrm>
          <a:prstGeom prst="rect">
            <a:avLst/>
          </a:prstGeom>
        </p:spPr>
      </p:pic>
    </p:spTree>
    <p:extLst>
      <p:ext uri="{BB962C8B-B14F-4D97-AF65-F5344CB8AC3E}">
        <p14:creationId xmlns:p14="http://schemas.microsoft.com/office/powerpoint/2010/main" val="2655521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isultati immagini per YouAid (TuAiu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47762"/>
            <a:ext cx="6858000" cy="4562475"/>
          </a:xfrm>
          <a:prstGeom prst="rect">
            <a:avLst/>
          </a:prstGeom>
          <a:effectLst>
            <a:glow rad="228600">
              <a:schemeClr val="accent2">
                <a:satMod val="175000"/>
                <a:alpha val="50000"/>
              </a:schemeClr>
            </a:glow>
            <a:softEdge rad="12700"/>
          </a:effectLst>
        </p:spPr>
      </p:pic>
      <p:sp>
        <p:nvSpPr>
          <p:cNvPr id="4" name="Rettangolo 3"/>
          <p:cNvSpPr/>
          <p:nvPr/>
        </p:nvSpPr>
        <p:spPr>
          <a:xfrm>
            <a:off x="1315339" y="5848945"/>
            <a:ext cx="651332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solidFill>
                  <a:srgbClr val="FD3565"/>
                </a:solidFill>
                <a:effectLst>
                  <a:outerShdw blurRad="76200" dist="50800" dir="5400000" algn="tl" rotWithShape="0">
                    <a:srgbClr val="000000">
                      <a:alpha val="65000"/>
                    </a:srgbClr>
                  </a:outerShdw>
                </a:effectLst>
              </a:rPr>
              <a:t>MICHELE TRANQUILLI</a:t>
            </a:r>
            <a:endParaRPr lang="it-IT" sz="5400" b="1" cap="none" spc="50" dirty="0">
              <a:ln w="11430"/>
              <a:solidFill>
                <a:srgbClr val="FD3565"/>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30676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299</Words>
  <Application>Microsoft Office PowerPoint</Application>
  <PresentationFormat>Presentazione su schermo (4:3)</PresentationFormat>
  <Paragraphs>10</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10</cp:revision>
  <dcterms:created xsi:type="dcterms:W3CDTF">2018-06-05T20:55:15Z</dcterms:created>
  <dcterms:modified xsi:type="dcterms:W3CDTF">2018-07-04T07:33:01Z</dcterms:modified>
</cp:coreProperties>
</file>