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5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Viaggio </a:t>
            </a:r>
            <a:br>
              <a:rPr lang="it-IT" dirty="0" smtClean="0"/>
            </a:br>
            <a:r>
              <a:rPr lang="it-IT" dirty="0" smtClean="0"/>
              <a:t>in</a:t>
            </a:r>
            <a:br>
              <a:rPr lang="it-IT" dirty="0" smtClean="0"/>
            </a:br>
            <a:r>
              <a:rPr lang="it-IT" dirty="0" err="1" smtClean="0"/>
              <a:t>abruzzo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969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Campisi</a:t>
            </a:r>
            <a:r>
              <a:rPr lang="it-IT" dirty="0" smtClean="0"/>
              <a:t> </a:t>
            </a:r>
            <a:r>
              <a:rPr lang="it-IT" dirty="0" err="1" smtClean="0"/>
              <a:t>ginevra</a:t>
            </a:r>
            <a:r>
              <a:rPr lang="it-IT" dirty="0" smtClean="0"/>
              <a:t>,</a:t>
            </a:r>
            <a:br>
              <a:rPr lang="it-IT" dirty="0" smtClean="0"/>
            </a:br>
            <a:r>
              <a:rPr lang="it-IT" dirty="0" smtClean="0"/>
              <a:t>grasso </a:t>
            </a:r>
            <a:r>
              <a:rPr lang="it-IT" dirty="0" err="1" smtClean="0"/>
              <a:t>sophia</a:t>
            </a:r>
            <a:r>
              <a:rPr lang="it-IT" dirty="0" smtClean="0"/>
              <a:t>,</a:t>
            </a:r>
            <a:br>
              <a:rPr lang="it-IT" dirty="0" smtClean="0"/>
            </a:br>
            <a:r>
              <a:rPr lang="it-IT" dirty="0" smtClean="0"/>
              <a:t>recupero alice,</a:t>
            </a:r>
            <a:br>
              <a:rPr lang="it-IT" dirty="0" smtClean="0"/>
            </a:br>
            <a:r>
              <a:rPr lang="it-IT" dirty="0" smtClean="0"/>
              <a:t>romeo aurora,</a:t>
            </a:r>
            <a:br>
              <a:rPr lang="it-IT" dirty="0" smtClean="0"/>
            </a:br>
            <a:r>
              <a:rPr lang="it-IT" dirty="0" err="1" smtClean="0"/>
              <a:t>tomarchio</a:t>
            </a:r>
            <a:r>
              <a:rPr lang="it-IT" dirty="0" smtClean="0"/>
              <a:t> bruna.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18" y="4055547"/>
            <a:ext cx="3125475" cy="219681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9531">
            <a:off x="549042" y="653243"/>
            <a:ext cx="2775583" cy="164222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0363">
            <a:off x="8987948" y="805216"/>
            <a:ext cx="2983356" cy="176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7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51012" y="862643"/>
            <a:ext cx="8689976" cy="1926565"/>
          </a:xfrm>
        </p:spPr>
        <p:txBody>
          <a:bodyPr>
            <a:normAutofit/>
          </a:bodyPr>
          <a:lstStyle/>
          <a:p>
            <a:r>
              <a:rPr lang="it-IT" sz="2800" dirty="0" smtClean="0"/>
              <a:t>Il nostro viaggio inizia prendendo l’aereo Catania-</a:t>
            </a:r>
            <a:r>
              <a:rPr lang="it-IT" sz="2800" dirty="0" err="1" smtClean="0"/>
              <a:t>pescara</a:t>
            </a:r>
            <a:r>
              <a:rPr lang="it-IT" sz="2800" dirty="0" smtClean="0"/>
              <a:t> della compagnia aerea </a:t>
            </a:r>
            <a:r>
              <a:rPr lang="it-IT" sz="2800" dirty="0" err="1" smtClean="0"/>
              <a:t>alitalia</a:t>
            </a:r>
            <a:r>
              <a:rPr lang="it-IT" sz="2800" dirty="0" smtClean="0"/>
              <a:t> partendo alle ore 12.10 con arrivo alle ore15.55.</a:t>
            </a:r>
            <a:endParaRPr lang="it-IT" sz="28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079" y="3145766"/>
            <a:ext cx="9183382" cy="303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0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All’</a:t>
            </a:r>
            <a:r>
              <a:rPr lang="it-IT" dirty="0" err="1" smtClean="0"/>
              <a:t>aereoporto</a:t>
            </a:r>
            <a:r>
              <a:rPr lang="it-IT" dirty="0" smtClean="0"/>
              <a:t> di </a:t>
            </a:r>
            <a:r>
              <a:rPr lang="it-IT" dirty="0" err="1" smtClean="0"/>
              <a:t>pescara</a:t>
            </a:r>
            <a:r>
              <a:rPr lang="it-IT" dirty="0" smtClean="0"/>
              <a:t> ci attende un’alfa romeo giulietta dal costo €86,83. 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205" y="4100781"/>
            <a:ext cx="10058400" cy="231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2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51012" y="546265"/>
            <a:ext cx="8689976" cy="2695699"/>
          </a:xfrm>
        </p:spPr>
        <p:txBody>
          <a:bodyPr>
            <a:normAutofit/>
          </a:bodyPr>
          <a:lstStyle/>
          <a:p>
            <a:r>
              <a:rPr lang="it-IT" sz="2800" dirty="0" smtClean="0"/>
              <a:t>1°giorno</a:t>
            </a:r>
            <a:br>
              <a:rPr lang="it-IT" sz="2800" dirty="0" smtClean="0"/>
            </a:br>
            <a:r>
              <a:rPr lang="it-IT" sz="2800" dirty="0"/>
              <a:t/>
            </a:r>
            <a:br>
              <a:rPr lang="it-IT" sz="2800" dirty="0"/>
            </a:b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>in hotel SEA LION ci attende una </a:t>
            </a:r>
            <a:r>
              <a:rPr lang="it-IT" sz="2800" dirty="0" err="1" smtClean="0"/>
              <a:t>camerA</a:t>
            </a:r>
            <a:r>
              <a:rPr lang="it-IT" sz="2800" dirty="0" smtClean="0"/>
              <a:t> </a:t>
            </a:r>
            <a:br>
              <a:rPr lang="it-IT" sz="2800" dirty="0" smtClean="0"/>
            </a:br>
            <a:r>
              <a:rPr lang="it-IT" sz="2800" dirty="0" smtClean="0"/>
              <a:t>prenotata al costo di € 203.00 per quattro notti </a:t>
            </a:r>
            <a:br>
              <a:rPr lang="it-IT" sz="2800" dirty="0" smtClean="0"/>
            </a:br>
            <a:endParaRPr lang="it-IT" sz="28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973" y="3550721"/>
            <a:ext cx="9233065" cy="283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8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51012" y="374073"/>
            <a:ext cx="8689976" cy="2772889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2°</a:t>
            </a:r>
            <a:r>
              <a:rPr lang="it-IT" sz="2800" dirty="0" smtClean="0"/>
              <a:t>giorno</a:t>
            </a:r>
            <a:br>
              <a:rPr lang="it-IT" sz="2800" dirty="0" smtClean="0"/>
            </a:b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>Dopo aver fatto la colazione in hotel,</a:t>
            </a:r>
            <a:br>
              <a:rPr lang="it-IT" sz="2800" dirty="0" smtClean="0"/>
            </a:br>
            <a:r>
              <a:rPr lang="it-IT" sz="2800" dirty="0" smtClean="0"/>
              <a:t>andiamo a fare una passeggiata al lungo mare</a:t>
            </a:r>
            <a:br>
              <a:rPr lang="it-IT" sz="2800" dirty="0" smtClean="0"/>
            </a:br>
            <a:r>
              <a:rPr lang="it-IT" sz="2800" dirty="0" smtClean="0">
                <a:latin typeface="Bodoni MT" panose="02070603080606020203" pitchFamily="18" charset="0"/>
              </a:rPr>
              <a:t>giacomo </a:t>
            </a:r>
            <a:r>
              <a:rPr lang="it-IT" sz="2800" dirty="0" err="1" smtClean="0">
                <a:latin typeface="Bodoni MT" panose="02070603080606020203" pitchFamily="18" charset="0"/>
              </a:rPr>
              <a:t>matteotti</a:t>
            </a:r>
            <a:r>
              <a:rPr lang="it-IT" sz="2800" dirty="0" smtClean="0">
                <a:latin typeface="Bodoni MT" panose="02070603080606020203" pitchFamily="18" charset="0"/>
              </a:rPr>
              <a:t>.</a:t>
            </a:r>
            <a:br>
              <a:rPr lang="it-IT" sz="2800" dirty="0" smtClean="0">
                <a:latin typeface="Bodoni MT" panose="02070603080606020203" pitchFamily="18" charset="0"/>
              </a:rPr>
            </a:br>
            <a:r>
              <a:rPr lang="it-IT" sz="2800" dirty="0" smtClean="0"/>
              <a:t>Dopo andiamo a visitare la chiesa </a:t>
            </a:r>
            <a:r>
              <a:rPr lang="it-IT" sz="2800" dirty="0" smtClean="0">
                <a:latin typeface="Bell MT" panose="02020503060305020303" pitchFamily="18" charset="0"/>
              </a:rPr>
              <a:t>sacratissimo cuore di </a:t>
            </a:r>
            <a:r>
              <a:rPr lang="it-IT" sz="2800" dirty="0" err="1" smtClean="0">
                <a:latin typeface="Bell MT" panose="02020503060305020303" pitchFamily="18" charset="0"/>
              </a:rPr>
              <a:t>gesu’</a:t>
            </a:r>
            <a:r>
              <a:rPr lang="it-IT" sz="2800" dirty="0" smtClean="0">
                <a:latin typeface="Bell MT" panose="02020503060305020303" pitchFamily="18" charset="0"/>
              </a:rPr>
              <a:t>.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156" y="3271652"/>
            <a:ext cx="5257404" cy="358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2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51012" y="0"/>
            <a:ext cx="8689976" cy="1460665"/>
          </a:xfrm>
        </p:spPr>
        <p:txBody>
          <a:bodyPr>
            <a:normAutofit/>
          </a:bodyPr>
          <a:lstStyle/>
          <a:p>
            <a:r>
              <a:rPr lang="it-IT" sz="2000" dirty="0" smtClean="0"/>
              <a:t>3°giorno</a:t>
            </a:r>
            <a:br>
              <a:rPr lang="it-IT" sz="2000" dirty="0" smtClean="0"/>
            </a:br>
            <a:r>
              <a:rPr lang="it-IT" sz="2000" dirty="0" smtClean="0"/>
              <a:t>dopo la solita colazione in hotel, ci </a:t>
            </a:r>
            <a:r>
              <a:rPr lang="it-IT" sz="2000" dirty="0" smtClean="0"/>
              <a:t>dirigiamo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al museo </a:t>
            </a:r>
            <a:r>
              <a:rPr lang="it-IT" sz="2000" dirty="0" err="1" smtClean="0">
                <a:latin typeface="Bell MT" panose="02020503060305020303" pitchFamily="18" charset="0"/>
              </a:rPr>
              <a:t>paparella</a:t>
            </a:r>
            <a:r>
              <a:rPr lang="it-IT" sz="2000" dirty="0" smtClean="0">
                <a:latin typeface="Bell MT" panose="02020503060305020303" pitchFamily="18" charset="0"/>
              </a:rPr>
              <a:t> treccia </a:t>
            </a:r>
            <a:r>
              <a:rPr lang="it-IT" sz="2000" dirty="0" err="1" smtClean="0">
                <a:latin typeface="Bell MT" panose="02020503060305020303" pitchFamily="18" charset="0"/>
              </a:rPr>
              <a:t>devlet</a:t>
            </a:r>
            <a:r>
              <a:rPr lang="it-IT" sz="2000" dirty="0" smtClean="0">
                <a:latin typeface="Bell MT" panose="02020503060305020303" pitchFamily="18" charset="0"/>
              </a:rPr>
              <a:t>.</a:t>
            </a:r>
            <a:endParaRPr lang="it-IT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698" y="1447870"/>
            <a:ext cx="6572993" cy="210787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0" y="3555740"/>
            <a:ext cx="1219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(il museo è ospitato in una villa ottocentesca in stile eclettico sita nel cuore di </a:t>
            </a:r>
            <a:r>
              <a:rPr lang="it-IT" sz="1600" dirty="0"/>
              <a:t>P</a:t>
            </a:r>
            <a:r>
              <a:rPr lang="it-IT" sz="1600" dirty="0" smtClean="0"/>
              <a:t>escara, di fronte alla centralissima piazza della rinascita).</a:t>
            </a:r>
          </a:p>
          <a:p>
            <a:endParaRPr lang="it-IT" dirty="0" smtClean="0"/>
          </a:p>
          <a:p>
            <a:r>
              <a:rPr lang="it-IT" sz="1600" dirty="0" smtClean="0"/>
              <a:t>                                                         Dopo questa gita ci rechiamo al ristorante per pranzare:</a:t>
            </a:r>
            <a:endParaRPr lang="it-IT" sz="16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861" y="4368225"/>
            <a:ext cx="9326277" cy="24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2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51012" y="130630"/>
            <a:ext cx="8689976" cy="1496289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4°</a:t>
            </a:r>
            <a:r>
              <a:rPr lang="it-IT" sz="2800" dirty="0" smtClean="0"/>
              <a:t>giorno </a:t>
            </a:r>
            <a:br>
              <a:rPr lang="it-IT" sz="2800" dirty="0" smtClean="0"/>
            </a:br>
            <a:r>
              <a:rPr lang="it-IT" sz="1600" dirty="0" smtClean="0"/>
              <a:t>oggi, </a:t>
            </a:r>
            <a:r>
              <a:rPr lang="it-IT" sz="1600" dirty="0" smtClean="0"/>
              <a:t>dopo </a:t>
            </a:r>
            <a:r>
              <a:rPr lang="it-IT" sz="1600" dirty="0" smtClean="0"/>
              <a:t>la </a:t>
            </a:r>
            <a:r>
              <a:rPr lang="it-IT" sz="1600" dirty="0" smtClean="0"/>
              <a:t>colazione in hotel ci dirigiamo alla pineta </a:t>
            </a:r>
            <a:r>
              <a:rPr lang="it-IT" sz="1600" dirty="0" err="1" smtClean="0">
                <a:latin typeface="Bell MT" panose="02020503060305020303" pitchFamily="18" charset="0"/>
              </a:rPr>
              <a:t>dannunziata</a:t>
            </a:r>
            <a:r>
              <a:rPr lang="it-IT" sz="1600" dirty="0" smtClean="0">
                <a:latin typeface="Bell MT" panose="02020503060305020303" pitchFamily="18" charset="0"/>
              </a:rPr>
              <a:t>:</a:t>
            </a:r>
            <a:br>
              <a:rPr lang="it-IT" sz="1600" dirty="0" smtClean="0">
                <a:latin typeface="Bell MT" panose="02020503060305020303" pitchFamily="18" charset="0"/>
              </a:rPr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875" y="1027216"/>
            <a:ext cx="8075221" cy="285898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383580" y="3990109"/>
            <a:ext cx="8057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</a:t>
            </a:r>
            <a:r>
              <a:rPr lang="it-IT" dirty="0" smtClean="0"/>
              <a:t>            Successivamente andiamo a mangiare al ristorante </a:t>
            </a:r>
            <a:r>
              <a:rPr lang="it-IT" dirty="0" smtClean="0">
                <a:latin typeface="Bell MT" panose="02020503060305020303" pitchFamily="18" charset="0"/>
              </a:rPr>
              <a:t>fonte </a:t>
            </a:r>
            <a:r>
              <a:rPr lang="it-IT" dirty="0" err="1" smtClean="0">
                <a:latin typeface="Bell MT" panose="02020503060305020303" pitchFamily="18" charset="0"/>
              </a:rPr>
              <a:t>riccione</a:t>
            </a:r>
            <a:r>
              <a:rPr lang="it-IT" dirty="0" smtClean="0"/>
              <a:t>: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012" y="4359441"/>
            <a:ext cx="8954750" cy="238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2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51012" y="231569"/>
            <a:ext cx="8689976" cy="1555667"/>
          </a:xfrm>
        </p:spPr>
        <p:txBody>
          <a:bodyPr>
            <a:normAutofit/>
          </a:bodyPr>
          <a:lstStyle/>
          <a:p>
            <a:r>
              <a:rPr lang="it-IT" sz="2800" dirty="0" smtClean="0"/>
              <a:t>5°giorno</a:t>
            </a:r>
            <a:br>
              <a:rPr lang="it-IT" sz="2800" dirty="0" smtClean="0"/>
            </a:br>
            <a:r>
              <a:rPr lang="it-IT" sz="2800" dirty="0" smtClean="0"/>
              <a:t>purtroppo la nostra avventura finisce qui……</a:t>
            </a:r>
            <a:br>
              <a:rPr lang="it-IT" sz="2800" dirty="0" smtClean="0"/>
            </a:br>
            <a:endParaRPr lang="it-IT" sz="28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0530">
            <a:off x="513482" y="2006930"/>
            <a:ext cx="2250375" cy="22503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1780">
            <a:off x="8953995" y="2235530"/>
            <a:ext cx="2084119" cy="165067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967" y="3592285"/>
            <a:ext cx="2381002" cy="240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9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Totale: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€626,75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308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cci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TM04033925[[fn=Goccia]]</Template>
  <TotalTime>131</TotalTime>
  <Words>91</Words>
  <Application>Microsoft Office PowerPoint</Application>
  <PresentationFormat>Widescreen</PresentationFormat>
  <Paragraphs>14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Bell MT</vt:lpstr>
      <vt:lpstr>Bodoni MT</vt:lpstr>
      <vt:lpstr>Tw Cen MT</vt:lpstr>
      <vt:lpstr>Goccia</vt:lpstr>
      <vt:lpstr>Viaggio  in abruzzo.</vt:lpstr>
      <vt:lpstr>Il nostro viaggio inizia prendendo l’aereo Catania-pescara della compagnia aerea alitalia partendo alle ore 12.10 con arrivo alle ore15.55.</vt:lpstr>
      <vt:lpstr>All’aereoporto di pescara ci attende un’alfa romeo giulietta dal costo €86,83. </vt:lpstr>
      <vt:lpstr>1°giorno   in hotel SEA LION ci attende una camerA  prenotata al costo di € 203.00 per quattro notti  </vt:lpstr>
      <vt:lpstr>2°giorno  Dopo aver fatto la colazione in hotel, andiamo a fare una passeggiata al lungo mare giacomo matteotti. Dopo andiamo a visitare la chiesa sacratissimo cuore di gesu’.</vt:lpstr>
      <vt:lpstr>3°giorno dopo la solita colazione in hotel, ci dirigiamo al museo paparella treccia devlet.</vt:lpstr>
      <vt:lpstr>4°giorno  oggi, dopo la colazione in hotel ci dirigiamo alla pineta dannunziata: </vt:lpstr>
      <vt:lpstr>5°giorno purtroppo la nostra avventura finisce qui…… </vt:lpstr>
      <vt:lpstr>Totale: €626,75</vt:lpstr>
      <vt:lpstr>Campisi ginevra, grasso sophia, recupero alice, romeo aurora, tomarchio bruna.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Viaggio  in abruzzo.</dc:title>
  <dc:creator>alyre</dc:creator>
  <cp:lastModifiedBy>alyre</cp:lastModifiedBy>
  <cp:revision>14</cp:revision>
  <dcterms:created xsi:type="dcterms:W3CDTF">2018-03-17T16:35:10Z</dcterms:created>
  <dcterms:modified xsi:type="dcterms:W3CDTF">2018-03-17T18:47:44Z</dcterms:modified>
</cp:coreProperties>
</file>