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zione" id="{AFDC30C1-3F25-4422-ABB4-31FA2A8DC8D5}">
          <p14:sldIdLst>
            <p14:sldId id="256"/>
          </p14:sldIdLst>
        </p14:section>
        <p14:section name="Scheletro" id="{F6FC8387-57F6-47A1-988B-D64C0EF80907}">
          <p14:sldIdLst>
            <p14:sldId id="257"/>
            <p14:sldId id="258"/>
            <p14:sldId id="259"/>
            <p14:sldId id="260"/>
          </p14:sldIdLst>
        </p14:section>
        <p14:section name="Muscoli" id="{2BCC4907-0C4F-409D-AD9E-1DBEE9AF1A15}">
          <p14:sldIdLst>
            <p14:sldId id="261"/>
            <p14:sldId id="262"/>
            <p14:sldId id="263"/>
            <p14:sldId id="264"/>
          </p14:sldIdLst>
        </p14:section>
        <p14:section name="Finale" id="{E5BFCD3F-E7D2-4E79-8361-88CE746AAB29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95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89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2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39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86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75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36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29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03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6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4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37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09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CC74B6E-D207-40FD-A675-7113BFB377B5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92F4B83-01B9-4D18-AEDD-8EA393CF9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510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B5C8B-8145-41DB-8A40-4707046B6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sostegno e il </a:t>
            </a:r>
            <a:br>
              <a:rPr lang="it-IT" dirty="0"/>
            </a:br>
            <a:r>
              <a:rPr lang="it-IT" dirty="0"/>
              <a:t>movimento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DB6C37-78EC-4498-90A4-B083A366E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3" y="1311846"/>
            <a:ext cx="6406437" cy="3624708"/>
          </a:xfrm>
          <a:prstGeom prst="rect">
            <a:avLst/>
          </a:prstGeom>
        </p:spPr>
      </p:pic>
      <p:pic>
        <p:nvPicPr>
          <p:cNvPr id="3" name="musica sottofondo">
            <a:hlinkClick r:id="" action="ppaction://media"/>
            <a:extLst>
              <a:ext uri="{FF2B5EF4-FFF2-40B4-BE49-F238E27FC236}">
                <a16:creationId xmlns:a16="http://schemas.microsoft.com/office/drawing/2014/main" id="{1428B4A5-8F86-423D-844C-B01E4C406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3382" y="839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6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0DA9B38-F975-42CE-B427-A750BBAD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600" dirty="0"/>
              <a:t>Creato da: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581DA99-6BF4-48E1-9021-440F9909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800" b="1" dirty="0"/>
              <a:t>Matteo Sinitò</a:t>
            </a:r>
          </a:p>
          <a:p>
            <a:r>
              <a:rPr lang="it-IT" sz="4800" b="1" dirty="0"/>
              <a:t>Giosuè </a:t>
            </a:r>
            <a:r>
              <a:rPr lang="it-IT" sz="4800" b="1" dirty="0" err="1"/>
              <a:t>Foti</a:t>
            </a:r>
            <a:endParaRPr lang="it-IT" sz="4800" b="1" dirty="0"/>
          </a:p>
          <a:p>
            <a:r>
              <a:rPr lang="it-IT" sz="4800" b="1" dirty="0"/>
              <a:t>Samuel </a:t>
            </a:r>
            <a:r>
              <a:rPr lang="it-IT" sz="4800" b="1" dirty="0" err="1"/>
              <a:t>Blosser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184139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BC9F5-1A77-4329-9C08-2C32404C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Lo scheletro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B20864B-E539-4063-9937-07D09C6C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56" y="875038"/>
            <a:ext cx="6046838" cy="5107924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9CCE91-8C13-4C0D-AFA8-40B40F99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b="1" dirty="0"/>
              <a:t>Lo scheletro ha varie funzioni ed è formato da ossa, costituite da calcio, fosforo e magnesio. Si dividono in ossa: lunghe, corte e piatte; sono formate da uno strato spugnoso e uno rigido per garantire elasticità, leggerezza e resistenza.</a:t>
            </a:r>
          </a:p>
        </p:txBody>
      </p:sp>
    </p:spTree>
    <p:extLst>
      <p:ext uri="{BB962C8B-B14F-4D97-AF65-F5344CB8AC3E}">
        <p14:creationId xmlns:p14="http://schemas.microsoft.com/office/powerpoint/2010/main" val="4513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59C0094-A784-470F-8370-8B8BA64F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funzioni dello scheletro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D694D1-B3DA-4402-B61B-F287CA753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Lo scheletro svolge diverse funzioni utili al nostro corpo.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C2F3A79-20B7-4293-83F5-DDD638FFB7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74642" y="1238139"/>
            <a:ext cx="3766373" cy="629357"/>
          </a:xfrm>
          <a:noFill/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it-IT" b="1" dirty="0"/>
              <a:t>Sostegno</a:t>
            </a:r>
            <a:r>
              <a:rPr lang="it-IT" dirty="0"/>
              <a:t>: ci permette di camminare e stare in piedi.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D6D848E8-8F5C-4561-9D27-92EED049C126}"/>
              </a:ext>
            </a:extLst>
          </p:cNvPr>
          <p:cNvSpPr txBox="1">
            <a:spLocks/>
          </p:cNvSpPr>
          <p:nvPr/>
        </p:nvSpPr>
        <p:spPr>
          <a:xfrm>
            <a:off x="7574642" y="1932101"/>
            <a:ext cx="3766373" cy="629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Movimento</a:t>
            </a:r>
            <a:r>
              <a:rPr lang="it-IT" dirty="0"/>
              <a:t>: insieme ai muscoli, le ossa, ci permettono il movimento.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E4099DFF-0D1A-40A9-B0D9-2E3F9F2B953F}"/>
              </a:ext>
            </a:extLst>
          </p:cNvPr>
          <p:cNvSpPr txBox="1">
            <a:spLocks/>
          </p:cNvSpPr>
          <p:nvPr/>
        </p:nvSpPr>
        <p:spPr>
          <a:xfrm>
            <a:off x="7574641" y="2626063"/>
            <a:ext cx="3766373" cy="92829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Protezione</a:t>
            </a:r>
            <a:r>
              <a:rPr lang="it-IT"/>
              <a:t>: </a:t>
            </a:r>
            <a:r>
              <a:rPr lang="it-IT" dirty="0"/>
              <a:t>alcuni gruppi di ossa proteggono gli organi vitali come la gabbia toracica e il cranio.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0ED178FC-C278-4ADE-B14D-364C1E8E59FB}"/>
              </a:ext>
            </a:extLst>
          </p:cNvPr>
          <p:cNvSpPr txBox="1">
            <a:spLocks/>
          </p:cNvSpPr>
          <p:nvPr/>
        </p:nvSpPr>
        <p:spPr>
          <a:xfrm>
            <a:off x="7574641" y="3618966"/>
            <a:ext cx="3766373" cy="82471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Produzione del sangue</a:t>
            </a:r>
            <a:r>
              <a:rPr lang="it-IT" dirty="0"/>
              <a:t>: nel midollo rosso le ossa producono componenti del sangue.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5220F0EE-7272-449B-9E4A-9ED35039E1B2}"/>
              </a:ext>
            </a:extLst>
          </p:cNvPr>
          <p:cNvSpPr txBox="1">
            <a:spLocks/>
          </p:cNvSpPr>
          <p:nvPr/>
        </p:nvSpPr>
        <p:spPr>
          <a:xfrm>
            <a:off x="7574641" y="4508285"/>
            <a:ext cx="3766373" cy="82471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Riserva di calcio</a:t>
            </a:r>
            <a:r>
              <a:rPr lang="it-IT" dirty="0"/>
              <a:t>: nelle ossa si deposita il calcio, utile per muscoli, cuore, e sistema nervoso.</a:t>
            </a:r>
          </a:p>
        </p:txBody>
      </p:sp>
    </p:spTree>
    <p:extLst>
      <p:ext uri="{BB962C8B-B14F-4D97-AF65-F5344CB8AC3E}">
        <p14:creationId xmlns:p14="http://schemas.microsoft.com/office/powerpoint/2010/main" val="21227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626E8-D0FF-4881-BC3C-316D056C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Articolazioni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D96D5E5-931C-493C-A487-4AE062FE3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6" y="1357248"/>
            <a:ext cx="5816415" cy="4143503"/>
          </a:xfr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3DCAC5-F16A-4975-93F2-394996AD9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b="1" dirty="0"/>
              <a:t>Le articolazioni sono i punti di giuntura fra le ossa e come quest’ultime sono importantissime per il movimento. Si dividono in mobili, semimobili e fisse.</a:t>
            </a:r>
          </a:p>
        </p:txBody>
      </p:sp>
    </p:spTree>
    <p:extLst>
      <p:ext uri="{BB962C8B-B14F-4D97-AF65-F5344CB8AC3E}">
        <p14:creationId xmlns:p14="http://schemas.microsoft.com/office/powerpoint/2010/main" val="13701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D480E-A0DC-41BF-A9A9-FE773643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I denti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54A1D51-F0C3-47EA-8DC3-04A630543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04" y="1343624"/>
            <a:ext cx="5561002" cy="4170752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511D39-E789-4698-854E-3793E0283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b="1" dirty="0"/>
              <a:t>I denti si trovano sulla mandibola e sulla mascella, sono formati da tre strati: corona, dentina e polpa. I denti sono avvolti dalla gengiva, una mucosa. La dentatura completa è costituito da 32 denti.</a:t>
            </a:r>
          </a:p>
        </p:txBody>
      </p:sp>
    </p:spTree>
    <p:extLst>
      <p:ext uri="{BB962C8B-B14F-4D97-AF65-F5344CB8AC3E}">
        <p14:creationId xmlns:p14="http://schemas.microsoft.com/office/powerpoint/2010/main" val="26143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6DA95-9FBF-4284-A299-534E9DAC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I muscoli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BC4AD1-3C6F-4B8C-A2F4-AA617DF3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b="1" dirty="0"/>
              <a:t>I muscoli tirano le ossa come delle leve, i muscoli grazie alla loro struttura ci permettono di fare grandi sforzi, alcuni ci offrono grande resistenza ma poca forza (come i muscoli dell’intestino) e altri grande forza, ma poca resistenza (come il bicipite). 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355CA50C-4C6A-4F98-B6B8-BFB9666E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2" y="805349"/>
            <a:ext cx="6841408" cy="4906572"/>
          </a:xfrm>
        </p:spPr>
      </p:pic>
    </p:spTree>
    <p:extLst>
      <p:ext uri="{BB962C8B-B14F-4D97-AF65-F5344CB8AC3E}">
        <p14:creationId xmlns:p14="http://schemas.microsoft.com/office/powerpoint/2010/main" val="8266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853615A-8064-4519-8715-DA753CA7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I tipi di muscoli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9CF4B06-0B33-4D36-BB2B-6569EF7A6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3200" b="1" dirty="0">
                <a:latin typeface="+mj-lt"/>
              </a:rPr>
              <a:t>Volontari (striati)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FC77D7CB-17B5-4EA9-8290-DB833EF8B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2" y="2751137"/>
            <a:ext cx="5189857" cy="3112010"/>
          </a:xfr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BF0E479-F253-44DB-8F2F-AC5813CAF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3200" b="1" dirty="0">
                <a:latin typeface="+mj-lt"/>
              </a:rPr>
              <a:t>Involontari (lisci)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7587C2C2-8761-4220-8BA8-D723762D16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71" y="2751137"/>
            <a:ext cx="5189857" cy="3109912"/>
          </a:xfrm>
        </p:spPr>
      </p:pic>
    </p:spTree>
    <p:extLst>
      <p:ext uri="{BB962C8B-B14F-4D97-AF65-F5344CB8AC3E}">
        <p14:creationId xmlns:p14="http://schemas.microsoft.com/office/powerpoint/2010/main" val="2413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51B3BB9D-56FE-4EB3-99A4-A0901C1F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Il muscolo cardiaco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5E430D2-8F78-4851-A4F2-EB049D0E1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Il tessuto cardiaco pur essendo striato è involontario, infatti non possiamo fermare il cuore.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6187294-2D09-48D5-9C80-A7D41AE22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14" y="1503336"/>
            <a:ext cx="4736734" cy="34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8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C37D1-71AE-4ACB-A4D8-CB1406B2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struttura dei muscoli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B7549F-FD1A-49C5-8179-9A625D76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1794888"/>
          </a:xfrm>
        </p:spPr>
        <p:txBody>
          <a:bodyPr/>
          <a:lstStyle/>
          <a:p>
            <a:r>
              <a:rPr lang="it-IT" b="1" dirty="0"/>
              <a:t>La parte più piccola dei muscoli è rappresentato da filamenti di actina che attraggono o respingono la miosina e facendo rispettivamente contrarre e allungare il muscolo. La forza di milioni di fibre muscolari permettono al muscolo il movimento.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6ABC01-6624-4A06-A3F2-8204856AD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51" y="1911648"/>
            <a:ext cx="5151749" cy="32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Citazion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TM03457503[[fn=Citazione]]</Template>
  <TotalTime>117</TotalTime>
  <Words>352</Words>
  <Application>Microsoft Office PowerPoint</Application>
  <PresentationFormat>Widescreen</PresentationFormat>
  <Paragraphs>27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Citazione</vt:lpstr>
      <vt:lpstr>Il sostegno e il  movimento</vt:lpstr>
      <vt:lpstr>Lo scheletro</vt:lpstr>
      <vt:lpstr>Le funzioni dello scheletro</vt:lpstr>
      <vt:lpstr>Articolazioni</vt:lpstr>
      <vt:lpstr>I denti</vt:lpstr>
      <vt:lpstr>I muscoli</vt:lpstr>
      <vt:lpstr>I tipi di muscoli</vt:lpstr>
      <vt:lpstr>Il muscolo cardiaco</vt:lpstr>
      <vt:lpstr>La struttura dei muscoli</vt:lpstr>
      <vt:lpstr>Creato 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sostegno e il movimento</dc:title>
  <dc:creator>Matteo Sinitò</dc:creator>
  <cp:lastModifiedBy>mariarosaria pianese</cp:lastModifiedBy>
  <cp:revision>24</cp:revision>
  <dcterms:created xsi:type="dcterms:W3CDTF">2018-05-03T11:13:18Z</dcterms:created>
  <dcterms:modified xsi:type="dcterms:W3CDTF">2018-05-22T06:55:26Z</dcterms:modified>
</cp:coreProperties>
</file>