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B2CE-A511-4C7D-ACAA-A8EAF27A2E1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F163-F836-457E-8577-DDACF8E790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82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B2CE-A511-4C7D-ACAA-A8EAF27A2E1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F163-F836-457E-8577-DDACF8E790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67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B2CE-A511-4C7D-ACAA-A8EAF27A2E1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F163-F836-457E-8577-DDACF8E790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31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B2CE-A511-4C7D-ACAA-A8EAF27A2E1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F163-F836-457E-8577-DDACF8E790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97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B2CE-A511-4C7D-ACAA-A8EAF27A2E1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F163-F836-457E-8577-DDACF8E790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07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B2CE-A511-4C7D-ACAA-A8EAF27A2E1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F163-F836-457E-8577-DDACF8E790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56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B2CE-A511-4C7D-ACAA-A8EAF27A2E1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F163-F836-457E-8577-DDACF8E790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50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B2CE-A511-4C7D-ACAA-A8EAF27A2E1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F163-F836-457E-8577-DDACF8E790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27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B2CE-A511-4C7D-ACAA-A8EAF27A2E1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F163-F836-457E-8577-DDACF8E790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23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B2CE-A511-4C7D-ACAA-A8EAF27A2E1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F163-F836-457E-8577-DDACF8E790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45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B2CE-A511-4C7D-ACAA-A8EAF27A2E1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F163-F836-457E-8577-DDACF8E790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53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DB2CE-A511-4C7D-ACAA-A8EAF27A2E16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6F163-F836-457E-8577-DDACF8E790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32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51995" y="404813"/>
            <a:ext cx="9144000" cy="2387600"/>
          </a:xfrm>
        </p:spPr>
        <p:txBody>
          <a:bodyPr>
            <a:normAutofit/>
          </a:bodyPr>
          <a:lstStyle/>
          <a:p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Viaggio </a:t>
            </a:r>
            <a:r>
              <a:rPr lang="it-IT" b="1" dirty="0" smtClean="0">
                <a:solidFill>
                  <a:srgbClr val="FF0000"/>
                </a:solidFill>
              </a:rPr>
              <a:t>a Bolzano </a:t>
            </a:r>
            <a:r>
              <a:rPr lang="it-IT" dirty="0">
                <a:solidFill>
                  <a:srgbClr val="FF0000"/>
                </a:solidFill>
              </a:rPr>
              <a:t>	</a:t>
            </a: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/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79525" y="2691506"/>
            <a:ext cx="9144000" cy="1655762"/>
          </a:xfrm>
        </p:spPr>
        <p:txBody>
          <a:bodyPr>
            <a:normAutofit/>
          </a:bodyPr>
          <a:lstStyle/>
          <a:p>
            <a:r>
              <a:rPr lang="it-IT" sz="2800" b="1" dirty="0"/>
              <a:t> </a:t>
            </a:r>
            <a:r>
              <a:rPr lang="it-IT" sz="2800" b="1" dirty="0" smtClean="0"/>
              <a:t>       </a:t>
            </a:r>
            <a:r>
              <a:rPr lang="it-IT" sz="2800" b="1" dirty="0" smtClean="0">
                <a:solidFill>
                  <a:srgbClr val="FF0000"/>
                </a:solidFill>
              </a:rPr>
              <a:t>Andiamo </a:t>
            </a:r>
            <a:r>
              <a:rPr lang="it-IT" sz="2800" b="1" dirty="0">
                <a:solidFill>
                  <a:srgbClr val="FF0000"/>
                </a:solidFill>
              </a:rPr>
              <a:t>a </a:t>
            </a:r>
            <a:r>
              <a:rPr lang="it-IT" sz="2800" b="1" dirty="0" smtClean="0">
                <a:solidFill>
                  <a:srgbClr val="FF0000"/>
                </a:solidFill>
              </a:rPr>
              <a:t>visitare                Bolzano </a:t>
            </a:r>
            <a:r>
              <a:rPr lang="it-IT" sz="2800" b="1" dirty="0">
                <a:solidFill>
                  <a:srgbClr val="FF0000"/>
                </a:solidFill>
              </a:rPr>
              <a:t>e i suoi mercatini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79" y="1910993"/>
            <a:ext cx="7389842" cy="4947007"/>
          </a:xfrm>
          <a:prstGeom prst="rect">
            <a:avLst/>
          </a:prstGeom>
        </p:spPr>
      </p:pic>
      <p:pic>
        <p:nvPicPr>
          <p:cNvPr id="6" name="Avicii_-_Without_You_“Audio”_ft._Sandro_Cavazz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93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6987" y="365126"/>
            <a:ext cx="10585361" cy="1386402"/>
          </a:xfrm>
        </p:spPr>
        <p:txBody>
          <a:bodyPr>
            <a:normAutofit fontScale="90000"/>
          </a:bodyPr>
          <a:lstStyle/>
          <a:p>
            <a:pPr algn="just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>
                <a:latin typeface="Bell MT" panose="02020503060305020303" pitchFamily="18" charset="0"/>
              </a:rPr>
              <a:t/>
            </a:r>
            <a:br>
              <a:rPr lang="it-IT" dirty="0" smtClean="0">
                <a:latin typeface="Bell MT" panose="02020503060305020303" pitchFamily="18" charset="0"/>
              </a:rPr>
            </a:br>
            <a:r>
              <a:rPr lang="it-IT" dirty="0" smtClean="0">
                <a:latin typeface="Bell MT" panose="02020503060305020303" pitchFamily="18" charset="0"/>
              </a:rPr>
              <a:t>Partiamo in </a:t>
            </a:r>
            <a:r>
              <a:rPr lang="it-IT" dirty="0">
                <a:latin typeface="Bell MT" panose="02020503060305020303" pitchFamily="18" charset="0"/>
              </a:rPr>
              <a:t>volo con </a:t>
            </a:r>
            <a:r>
              <a:rPr lang="it-IT" dirty="0" err="1">
                <a:latin typeface="Bell MT" panose="02020503060305020303" pitchFamily="18" charset="0"/>
              </a:rPr>
              <a:t>Easyjet</a:t>
            </a:r>
            <a:r>
              <a:rPr lang="it-IT" dirty="0">
                <a:latin typeface="Bell MT" panose="02020503060305020303" pitchFamily="18" charset="0"/>
              </a:rPr>
              <a:t> </a:t>
            </a:r>
            <a:r>
              <a:rPr lang="it-IT" dirty="0" smtClean="0">
                <a:latin typeface="Bell MT" panose="02020503060305020303" pitchFamily="18" charset="0"/>
              </a:rPr>
              <a:t>da </a:t>
            </a:r>
            <a:r>
              <a:rPr lang="it-IT" dirty="0" smtClean="0">
                <a:latin typeface="Bell MT" panose="02020503060305020303" pitchFamily="18" charset="0"/>
              </a:rPr>
              <a:t/>
            </a:r>
            <a:br>
              <a:rPr lang="it-IT" dirty="0" smtClean="0">
                <a:latin typeface="Bell MT" panose="02020503060305020303" pitchFamily="18" charset="0"/>
              </a:rPr>
            </a:br>
            <a:r>
              <a:rPr lang="it-IT" dirty="0" smtClean="0">
                <a:latin typeface="Bell MT" panose="02020503060305020303" pitchFamily="18" charset="0"/>
              </a:rPr>
              <a:t> Fontanarossa/Milano </a:t>
            </a:r>
            <a:r>
              <a:rPr lang="it-IT" dirty="0">
                <a:latin typeface="Bell MT" panose="02020503060305020303" pitchFamily="18" charset="0"/>
              </a:rPr>
              <a:t>Malpensa giorno 13 </a:t>
            </a:r>
            <a:r>
              <a:rPr lang="it-IT" dirty="0" smtClean="0">
                <a:latin typeface="Bell MT" panose="02020503060305020303" pitchFamily="18" charset="0"/>
              </a:rPr>
              <a:t>      </a:t>
            </a:r>
            <a:r>
              <a:rPr lang="it-IT" dirty="0" smtClean="0">
                <a:latin typeface="Bell MT" panose="02020503060305020303" pitchFamily="18" charset="0"/>
              </a:rPr>
              <a:t>dicembre; ritorno  </a:t>
            </a:r>
            <a:r>
              <a:rPr lang="it-IT" dirty="0">
                <a:latin typeface="Bell MT" panose="02020503060305020303" pitchFamily="18" charset="0"/>
              </a:rPr>
              <a:t>Milano Malpensa/Fontanarossa giorno 17 dicembre e spendiamo in tutto € 96,92 </a:t>
            </a:r>
            <a:r>
              <a:rPr lang="it-IT" dirty="0" smtClean="0">
                <a:latin typeface="Bell MT" panose="02020503060305020303" pitchFamily="18" charset="0"/>
              </a:rPr>
              <a:t>per 2 </a:t>
            </a:r>
            <a:r>
              <a:rPr lang="it-IT" dirty="0">
                <a:latin typeface="Bell MT" panose="02020503060305020303" pitchFamily="18" charset="0"/>
              </a:rPr>
              <a:t>persone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79" y="3902299"/>
            <a:ext cx="1068946" cy="1683852"/>
          </a:xfrm>
          <a:prstGeom prst="rect">
            <a:avLst/>
          </a:prstGeom>
        </p:spPr>
      </p:pic>
      <p:pic>
        <p:nvPicPr>
          <p:cNvPr id="6" name="Immagine 5" descr="/Users/lorenzolicciardello/Desktop/volo andata malpens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46" y="3902299"/>
            <a:ext cx="1171978" cy="1683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1" b="89990" l="506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26" y="3783985"/>
            <a:ext cx="5087145" cy="22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09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7000">
        <p15:prstTrans prst="airplan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9411" y="82876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Cerchiamo </a:t>
            </a:r>
            <a:r>
              <a:rPr lang="it-IT" dirty="0"/>
              <a:t>una macchina per spostarci. Abbiamo </a:t>
            </a:r>
            <a:r>
              <a:rPr lang="it-IT" dirty="0" smtClean="0"/>
              <a:t>prenotato una auto </a:t>
            </a:r>
            <a:r>
              <a:rPr lang="it-IT" dirty="0"/>
              <a:t>con </a:t>
            </a:r>
            <a:r>
              <a:rPr lang="it-IT" dirty="0" err="1"/>
              <a:t>Rentalcars</a:t>
            </a:r>
            <a:r>
              <a:rPr lang="it-IT" dirty="0"/>
              <a:t> dal 13 al 17 dicembre da ritirare a  Milano Malpensa con lo scopo di andare da Milano a Bolzano spendendo €35,15. La distanza tra le due città è di 303 km.</a:t>
            </a:r>
            <a:br>
              <a:rPr lang="it-IT" dirty="0"/>
            </a:br>
            <a:endParaRPr lang="it-IT" dirty="0"/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18024"/>
            <a:ext cx="5524500" cy="2596327"/>
          </a:xfrm>
          <a:prstGeom prst="rect">
            <a:avLst/>
          </a:prstGeom>
        </p:spPr>
      </p:pic>
      <p:pic>
        <p:nvPicPr>
          <p:cNvPr id="7" name="Segnaposto contenuto 6" descr="/Users/lorenzolicciardello/Desktop/Schermata 2017-10-17 alle 17.25.51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86" y="3418024"/>
            <a:ext cx="5642931" cy="2596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734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7000">
        <p15:prstTrans prst="origami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latin typeface="Agency FB" panose="020B0503020202020204" pitchFamily="34" charset="0"/>
              </a:rPr>
              <a:t> </a:t>
            </a:r>
            <a:r>
              <a:rPr lang="it-IT" dirty="0">
                <a:latin typeface="Agency FB" panose="020B0503020202020204" pitchFamily="34" charset="0"/>
              </a:rPr>
              <a:t>Abbiamo </a:t>
            </a:r>
            <a:r>
              <a:rPr lang="it-IT" dirty="0" smtClean="0">
                <a:latin typeface="Agency FB" panose="020B0503020202020204" pitchFamily="34" charset="0"/>
              </a:rPr>
              <a:t>prenotato </a:t>
            </a:r>
            <a:r>
              <a:rPr lang="it-IT" dirty="0">
                <a:latin typeface="Agency FB" panose="020B0503020202020204" pitchFamily="34" charset="0"/>
              </a:rPr>
              <a:t>un hotel dal 13 al 17 dicembre a circa 3 Km dal centro di Bolzano spendendo €200 per 4 notti.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5606">
            <a:off x="6379524" y="2588219"/>
            <a:ext cx="5300126" cy="25452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688" y="1414524"/>
            <a:ext cx="79629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8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000">
        <p15:prstTrans prst="fractur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2057" y="699977"/>
            <a:ext cx="10387885" cy="1180340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Abbiamo </a:t>
            </a:r>
            <a:r>
              <a:rPr lang="it-IT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scelto di visitare il Museo delle Scienze </a:t>
            </a:r>
            <a:r>
              <a:rPr lang="it-IT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Naturali </a:t>
            </a:r>
            <a:r>
              <a:rPr lang="it-IT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dell’Alto Adige poco distante dal centro</a:t>
            </a:r>
            <a:endParaRPr lang="it-IT" sz="4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Segnaposto contenuto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8555">
            <a:off x="598096" y="2458384"/>
            <a:ext cx="4939552" cy="2748373"/>
          </a:xfrm>
          <a:prstGeom prst="rect">
            <a:avLst/>
          </a:prstGeom>
        </p:spPr>
      </p:pic>
      <p:pic>
        <p:nvPicPr>
          <p:cNvPr id="7" name="Immagin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974">
            <a:off x="6751360" y="2528210"/>
            <a:ext cx="4986757" cy="28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7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>
        <p14:vortex dir="r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5917">
            <a:off x="7171713" y="2617429"/>
            <a:ext cx="4438355" cy="333973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098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</a:t>
            </a:r>
            <a:r>
              <a:rPr lang="it-IT" dirty="0" smtClean="0">
                <a:latin typeface="Agency FB" panose="020B0503020202020204" pitchFamily="34" charset="0"/>
              </a:rPr>
              <a:t>ndiamo </a:t>
            </a:r>
            <a:r>
              <a:rPr lang="it-IT" dirty="0">
                <a:latin typeface="Agency FB" panose="020B0503020202020204" pitchFamily="34" charset="0"/>
              </a:rPr>
              <a:t>a visitare gli immancabili mercatini di Natale; i più famosi della zona sono quelli di Merano e Bolzano.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8618">
            <a:off x="597305" y="2516449"/>
            <a:ext cx="5444481" cy="319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75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000">
        <p15:prstTrans prst="crush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gency FB" panose="020B0503020202020204" pitchFamily="34" charset="0"/>
              </a:rPr>
              <a:t>                      SPESE DELLA VACANZA IN TOTALE</a:t>
            </a:r>
            <a:endParaRPr lang="it-IT" dirty="0">
              <a:latin typeface="Agency FB" panose="020B0503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9" b="89775" l="7013" r="911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13" y="1488902"/>
            <a:ext cx="6830060" cy="511811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2064" y="1931831"/>
            <a:ext cx="2963867" cy="4232252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Bell MT" panose="02020503060305020303" pitchFamily="18" charset="0"/>
              </a:rPr>
              <a:t>Volo=€96,92</a:t>
            </a:r>
          </a:p>
          <a:p>
            <a:r>
              <a:rPr lang="it-IT" dirty="0" smtClean="0">
                <a:latin typeface="Bell MT" panose="02020503060305020303" pitchFamily="18" charset="0"/>
              </a:rPr>
              <a:t>Auto=€35,15</a:t>
            </a:r>
          </a:p>
          <a:p>
            <a:r>
              <a:rPr lang="it-IT" dirty="0" smtClean="0">
                <a:latin typeface="Bell MT" panose="02020503060305020303" pitchFamily="18" charset="0"/>
              </a:rPr>
              <a:t>Hotel=€200,00</a:t>
            </a:r>
          </a:p>
          <a:p>
            <a:r>
              <a:rPr lang="it-IT" dirty="0" smtClean="0">
                <a:latin typeface="Bell MT" panose="02020503060305020303" pitchFamily="18" charset="0"/>
              </a:rPr>
              <a:t>Benzina=€150,00</a:t>
            </a:r>
          </a:p>
          <a:p>
            <a:r>
              <a:rPr lang="it-IT" dirty="0" smtClean="0">
                <a:latin typeface="Bell MT" panose="02020503060305020303" pitchFamily="18" charset="0"/>
              </a:rPr>
              <a:t>Musei=€25,00</a:t>
            </a:r>
          </a:p>
          <a:p>
            <a:pPr marL="0" indent="0">
              <a:buNone/>
            </a:pPr>
            <a:r>
              <a:rPr lang="it-IT" dirty="0" smtClean="0">
                <a:latin typeface="Bell MT" panose="02020503060305020303" pitchFamily="18" charset="0"/>
              </a:rPr>
              <a:t>In tutto abbiamo speso €507,07</a:t>
            </a:r>
          </a:p>
        </p:txBody>
      </p:sp>
    </p:spTree>
    <p:extLst>
      <p:ext uri="{BB962C8B-B14F-4D97-AF65-F5344CB8AC3E}">
        <p14:creationId xmlns:p14="http://schemas.microsoft.com/office/powerpoint/2010/main" val="19689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14:shred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596980" y="250760"/>
            <a:ext cx="11732652" cy="2268896"/>
          </a:xfrm>
        </p:spPr>
        <p:txBody>
          <a:bodyPr>
            <a:normAutofit/>
          </a:bodyPr>
          <a:lstStyle/>
          <a:p>
            <a:r>
              <a:rPr lang="it-IT" dirty="0"/>
              <a:t> </a:t>
            </a:r>
            <a:r>
              <a:rPr lang="it-IT" dirty="0" smtClean="0"/>
              <a:t>                           </a:t>
            </a:r>
            <a:r>
              <a:rPr lang="it-IT" sz="13800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Buon Viaggio</a:t>
            </a:r>
            <a:endParaRPr lang="it-IT" sz="9600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</a:t>
            </a:r>
          </a:p>
          <a:p>
            <a:pPr marL="0" indent="0">
              <a:buNone/>
            </a:pPr>
            <a:r>
              <a:rPr lang="it-IT" sz="9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9600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it-IT" sz="4800" dirty="0" smtClean="0">
                <a:solidFill>
                  <a:schemeClr val="accent1">
                    <a:lumMod val="50000"/>
                  </a:schemeClr>
                </a:solidFill>
              </a:rPr>
              <a:t>REALIZZATO DA:</a:t>
            </a:r>
          </a:p>
          <a:p>
            <a:pPr marL="0" indent="0">
              <a:buNone/>
            </a:pPr>
            <a:r>
              <a:rPr lang="it-IT" sz="4800" dirty="0" smtClean="0">
                <a:solidFill>
                  <a:schemeClr val="accent1">
                    <a:lumMod val="50000"/>
                  </a:schemeClr>
                </a:solidFill>
              </a:rPr>
              <a:t>Rebecca ,Lorenzo e </a:t>
            </a:r>
            <a:r>
              <a:rPr lang="it-IT" sz="4800" dirty="0" smtClean="0">
                <a:solidFill>
                  <a:schemeClr val="accent1">
                    <a:lumMod val="50000"/>
                  </a:schemeClr>
                </a:solidFill>
              </a:rPr>
              <a:t>Mirko</a:t>
            </a:r>
          </a:p>
          <a:p>
            <a:pPr marL="0" indent="0">
              <a:buNone/>
            </a:pPr>
            <a:r>
              <a:rPr lang="it-IT" sz="4800" dirty="0" smtClean="0">
                <a:solidFill>
                  <a:schemeClr val="accent1">
                    <a:lumMod val="50000"/>
                  </a:schemeClr>
                </a:solidFill>
              </a:rPr>
              <a:t>                      2 A</a:t>
            </a:r>
            <a:r>
              <a:rPr lang="it-IT" sz="9600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endParaRPr lang="it-IT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mile 4"/>
          <p:cNvSpPr/>
          <p:nvPr/>
        </p:nvSpPr>
        <p:spPr>
          <a:xfrm rot="1116559">
            <a:off x="7625731" y="2627861"/>
            <a:ext cx="3537809" cy="3440896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748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7000">
        <p15:prstTrans prst="curtains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76</Words>
  <Application>Microsoft Office PowerPoint</Application>
  <PresentationFormat>Widescreen</PresentationFormat>
  <Paragraphs>19</Paragraphs>
  <Slides>8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 Unicode MS</vt:lpstr>
      <vt:lpstr>Agency FB</vt:lpstr>
      <vt:lpstr>Arial</vt:lpstr>
      <vt:lpstr>Bell MT</vt:lpstr>
      <vt:lpstr>Calibri</vt:lpstr>
      <vt:lpstr>Calibri Light</vt:lpstr>
      <vt:lpstr>Tema di Office</vt:lpstr>
      <vt:lpstr> Viaggio a Bolzano    </vt:lpstr>
      <vt:lpstr>     Partiamo in volo con Easyjet da   Fontanarossa/Milano Malpensa giorno 13       dicembre; ritorno  Milano Malpensa/Fontanarossa giorno 17 dicembre e spendiamo in tutto € 96,92 per 2 persone  </vt:lpstr>
      <vt:lpstr>  Cerchiamo una macchina per spostarci. Abbiamo prenotato una auto con Rentalcars dal 13 al 17 dicembre da ritirare a  Milano Malpensa con lo scopo di andare da Milano a Bolzano spendendo €35,15. La distanza tra le due città è di 303 km. </vt:lpstr>
      <vt:lpstr>  Abbiamo prenotato un hotel dal 13 al 17 dicembre a circa 3 Km dal centro di Bolzano spendendo €200 per 4 notti. </vt:lpstr>
      <vt:lpstr>Abbiamo scelto di visitare il Museo delle Scienze Naturali dell’Alto Adige poco distante dal centro</vt:lpstr>
      <vt:lpstr> Andiamo a visitare gli immancabili mercatini di Natale; i più famosi della zona sono quelli di Merano e Bolzano. </vt:lpstr>
      <vt:lpstr>                      SPESE DELLA VACANZA IN TOTALE</vt:lpstr>
      <vt:lpstr>                            Buon Viaggio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Viaggio a  Bolzano</dc:title>
  <dc:creator>Mirko Licciardello</dc:creator>
  <cp:lastModifiedBy>Lorenzo Licciardello</cp:lastModifiedBy>
  <cp:revision>20</cp:revision>
  <dcterms:created xsi:type="dcterms:W3CDTF">2017-10-19T11:00:01Z</dcterms:created>
  <dcterms:modified xsi:type="dcterms:W3CDTF">2017-10-24T08:48:32Z</dcterms:modified>
</cp:coreProperties>
</file>