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1" r:id="rId4"/>
    <p:sldId id="257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101"/>
    <a:srgbClr val="E6F7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72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31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59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55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59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39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86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56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78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72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7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5B315-7F88-4A92-B339-95174A1FDD6B}" type="datetimeFigureOut">
              <a:rPr lang="it-IT" smtClean="0"/>
              <a:t>12/05/2017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A071-F32E-4AF2-A326-B1F4F20447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78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 rot="20130462">
            <a:off x="3628104" y="2400403"/>
            <a:ext cx="4879258" cy="132556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settore secondario</a:t>
            </a:r>
          </a:p>
        </p:txBody>
      </p:sp>
    </p:spTree>
    <p:extLst>
      <p:ext uri="{BB962C8B-B14F-4D97-AF65-F5344CB8AC3E}">
        <p14:creationId xmlns:p14="http://schemas.microsoft.com/office/powerpoint/2010/main" val="9061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3723968" y="206478"/>
            <a:ext cx="4744064" cy="693175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Il settore secondario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524000" y="1061885"/>
            <a:ext cx="9144000" cy="468998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settore secondario 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517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67316" y="2713703"/>
            <a:ext cx="4763728" cy="1292481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L’industria in Europa</a:t>
            </a:r>
          </a:p>
        </p:txBody>
      </p:sp>
    </p:spTree>
    <p:extLst>
      <p:ext uri="{BB962C8B-B14F-4D97-AF65-F5344CB8AC3E}">
        <p14:creationId xmlns:p14="http://schemas.microsoft.com/office/powerpoint/2010/main" val="2738093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endSnd/>
        </p:sndAc>
      </p:transition>
    </mc:Choice>
    <mc:Fallback xmlns="">
      <p:transition spd="slow">
        <p:fade/>
        <p:sndAc>
          <p:endSnd/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3723968" y="206478"/>
            <a:ext cx="4744064" cy="693175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La siderurgia e metallurgia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524000" y="1061885"/>
            <a:ext cx="9144000" cy="468998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L’Europa ha un importante peso nella produzione industriale mondiale. I settori siderurgico e metallurgico sono la base dell’industria europea. La Germania ha ancora impianti siderurgici di grandi dimensioni e vanta un’importante evoluzione. Questo settore è predominante in molti paesi dell’Europa orientale, in particolare nella Federazione Russa. 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995" y="3406878"/>
            <a:ext cx="5340010" cy="324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5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3723968" y="206478"/>
            <a:ext cx="4744064" cy="693175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L’automobilistica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524000" y="1061885"/>
            <a:ext cx="9144000" cy="468998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L’industria automobilistica raggiunge a livello mondiale posizione da primato, infatti l’Europa è una delle maggior produttrici di auto, le maggiori zone di produzione si concentrano in Germania, Francia e Italia. In Europa però, c’è anche la presenza di veicoli fabbricati da aziende non Europee.  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671" y="2807525"/>
            <a:ext cx="5884606" cy="384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92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3723968" y="206478"/>
            <a:ext cx="4744064" cy="693175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I settori tradizionali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524000" y="1061885"/>
            <a:ext cx="9144000" cy="468998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grande tradizione sono anche i settori tessili e alimentari che nonostante la fortissima concorrenza dei paesi asiatici mantengono ancora un forte peso dell’industria chimica e farmaceutica. Nel settore petrolifero eccelle la Federazione Russa.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63" y="3631152"/>
            <a:ext cx="2961605" cy="228295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850" y="3631151"/>
            <a:ext cx="3657600" cy="228295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268" y="3631152"/>
            <a:ext cx="3680448" cy="228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2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3723968" y="206478"/>
            <a:ext cx="4744064" cy="693175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I settori avanzati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524000" y="1061885"/>
            <a:ext cx="9144000" cy="468998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settori dell’elettronica, dell’informatica e delle telecomunicazioni sono in grande sviluppo ma ancora molto in ritardo rispetto a USA e Giappone. Altre industrie elevato sviluppo tecnologico sono aereospaziale e quelle produttrici di robot industriali, ma in questo caso l’Europa è abbastanza rilevante. Un altro settore innovativo e quello della biotecnologia.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2795163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892" y="0"/>
            <a:ext cx="67108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60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667354">
            <a:off x="4510548" y="601100"/>
            <a:ext cx="3379839" cy="1325563"/>
          </a:xfrm>
        </p:spPr>
        <p:txBody>
          <a:bodyPr>
            <a:normAutofit/>
          </a:bodyPr>
          <a:lstStyle/>
          <a:p>
            <a:r>
              <a:rPr lang="it-IT" sz="4800" dirty="0">
                <a:solidFill>
                  <a:srgbClr val="FF0101"/>
                </a:solidFill>
                <a:latin typeface="Curlz MT" panose="04040404050702020202" pitchFamily="82" charset="0"/>
              </a:rPr>
              <a:t>Realizzato da: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59260" y="2888822"/>
            <a:ext cx="30824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u="sng" dirty="0">
                <a:latin typeface="Edwardian Script ITC" panose="030303020407070D0804" pitchFamily="66" charset="0"/>
              </a:rPr>
              <a:t>Matteo Sinitò</a:t>
            </a:r>
          </a:p>
          <a:p>
            <a:pPr algn="ctr"/>
            <a:r>
              <a:rPr lang="it-IT" sz="3200" i="1" u="sng" dirty="0">
                <a:latin typeface="Edwardian Script ITC" panose="030303020407070D0804" pitchFamily="66" charset="0"/>
              </a:rPr>
              <a:t>Lorenzo Licciardello </a:t>
            </a:r>
          </a:p>
          <a:p>
            <a:pPr algn="ctr"/>
            <a:r>
              <a:rPr lang="it-IT" sz="3200" i="1" u="sng" dirty="0">
                <a:latin typeface="Edwardian Script ITC" panose="030303020407070D0804" pitchFamily="66" charset="0"/>
              </a:rPr>
              <a:t>Gaya Castorina</a:t>
            </a:r>
          </a:p>
          <a:p>
            <a:pPr algn="ctr"/>
            <a:r>
              <a:rPr lang="it-IT" sz="3200" i="1" u="sng" dirty="0">
                <a:latin typeface="Edwardian Script ITC" panose="030303020407070D0804" pitchFamily="66" charset="0"/>
              </a:rPr>
              <a:t>Rachele Naso</a:t>
            </a:r>
          </a:p>
          <a:p>
            <a:pPr algn="ctr"/>
            <a:r>
              <a:rPr lang="it-IT" sz="3200" i="1" u="sng" dirty="0">
                <a:latin typeface="Edwardian Script ITC" panose="030303020407070D0804" pitchFamily="66" charset="0"/>
              </a:rPr>
              <a:t>Mariagrazia </a:t>
            </a:r>
            <a:r>
              <a:rPr lang="it-IT" sz="3200" i="1" u="sng" dirty="0" err="1">
                <a:latin typeface="Edwardian Script ITC" panose="030303020407070D0804" pitchFamily="66" charset="0"/>
              </a:rPr>
              <a:t>Torrisi</a:t>
            </a:r>
            <a:endParaRPr lang="it-IT" sz="3200" i="1" u="sng" dirty="0"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9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228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Curlz MT</vt:lpstr>
      <vt:lpstr>Edwardian Script ITC</vt:lpstr>
      <vt:lpstr>Times New Roman</vt:lpstr>
      <vt:lpstr>Tema di Office</vt:lpstr>
      <vt:lpstr>Il settore secondario</vt:lpstr>
      <vt:lpstr>Il settore secondario</vt:lpstr>
      <vt:lpstr>L’industria in Europa</vt:lpstr>
      <vt:lpstr>La siderurgia e metallurgia</vt:lpstr>
      <vt:lpstr>L’automobilistica</vt:lpstr>
      <vt:lpstr>I settori tradizionali</vt:lpstr>
      <vt:lpstr>I settori avanzati</vt:lpstr>
      <vt:lpstr>Presentazione standard di PowerPoint</vt:lpstr>
      <vt:lpstr>Realizzato da: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settore secondario</dc:title>
  <dc:creator>Matteo Sinitò</dc:creator>
  <cp:lastModifiedBy>Matteo Sinitò</cp:lastModifiedBy>
  <cp:revision>9</cp:revision>
  <dcterms:created xsi:type="dcterms:W3CDTF">2017-05-11T13:24:21Z</dcterms:created>
  <dcterms:modified xsi:type="dcterms:W3CDTF">2017-05-12T11:14:55Z</dcterms:modified>
</cp:coreProperties>
</file>