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.jpeg" ContentType="image/jpeg"/>
  <Override PartName="/ppt/notesSlides/notesSlide6.xml" ContentType="application/vnd.openxmlformats-officedocument.presentationml.notesSlide+xml"/>
  <Override PartName="/ppt/media/image6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lnSpc>
                <a:spcPct val="117999"/>
              </a:lnSpc>
              <a:buSzPct val="145000"/>
              <a:buChar char="-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Proposizione commerciale</a:t>
            </a:r>
          </a:p>
          <a:p>
            <a:pPr marL="305593" indent="-305593">
              <a:lnSpc>
                <a:spcPct val="117999"/>
              </a:lnSpc>
              <a:buSzPct val="145000"/>
              <a:buChar char="-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Partnership strategiche</a:t>
            </a:r>
          </a:p>
          <a:p>
            <a:pPr marL="305593" indent="-305593">
              <a:lnSpc>
                <a:spcPct val="117999"/>
              </a:lnSpc>
              <a:buSzPct val="145000"/>
              <a:buChar char="-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Partnership applicative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hape 3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hape 3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6" name="Shape 4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Shape 4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9" name="Shape 4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125140">
              <a:lnSpc>
                <a:spcPct val="150000"/>
              </a:lnSpc>
              <a:defRPr sz="32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  <a:latin typeface="Myriad Set Pro Text"/>
                <a:ea typeface="Myriad Set Pro Text"/>
                <a:cs typeface="Myriad Set Pro Text"/>
                <a:sym typeface="Myriad Set Pro Text"/>
              </a:defRPr>
            </a:lvl1pPr>
          </a:lstStyle>
          <a:p>
            <a:pPr/>
            <a:r>
              <a:t>Benvenuti. Oggi vi parlerò degli Apple Deployment Program: si tratta di programmi creati da Apple che semplificano la distribuzione e la gestione di iPad, iPhone, Mac e contenuti all’interno di un’organizzazione.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2817874" y="2753962"/>
            <a:ext cx="18748252" cy="4184062"/>
          </a:xfrm>
          <a:prstGeom prst="rect">
            <a:avLst/>
          </a:prstGeom>
        </p:spPr>
        <p:txBody>
          <a:bodyPr lIns="45727" tIns="45727" rIns="45727" bIns="45727" anchor="b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2817874" y="7052341"/>
            <a:ext cx="18748252" cy="1428984"/>
          </a:xfrm>
          <a:prstGeom prst="rect">
            <a:avLst/>
          </a:prstGeom>
        </p:spPr>
        <p:txBody>
          <a:bodyPr lIns="45727" tIns="45727" rIns="45727" bIns="45727" anchor="t"/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3366603" y="8744257"/>
            <a:ext cx="17662226" cy="537988"/>
          </a:xfrm>
          <a:prstGeom prst="rect">
            <a:avLst/>
          </a:prstGeom>
        </p:spPr>
        <p:txBody>
          <a:bodyPr lIns="45727" tIns="45727" rIns="45727" bIns="45727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000">
                <a:solidFill>
                  <a:srgbClr val="FFFFFF"/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3366603" y="6132776"/>
            <a:ext cx="17662226" cy="787401"/>
          </a:xfrm>
          <a:prstGeom prst="rect">
            <a:avLst/>
          </a:prstGeom>
        </p:spPr>
        <p:txBody>
          <a:bodyPr lIns="45727" tIns="45727" rIns="45727" bIns="45727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1217413" y="-477815"/>
            <a:ext cx="26339008" cy="175593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/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/>
            </a:lvl1pPr>
          </a:lstStyle>
          <a:p>
            <a:pPr/>
            <a:r>
              <a:t>Titolo Testo</a:t>
            </a:r>
          </a:p>
        </p:txBody>
      </p:sp>
      <p:sp>
        <p:nvSpPr>
          <p:cNvPr id="126" name="Corpo livello uno…"/>
          <p:cNvSpPr txBox="1"/>
          <p:nvPr>
            <p:ph type="body" idx="1"/>
          </p:nvPr>
        </p:nvSpPr>
        <p:spPr>
          <a:xfrm>
            <a:off x="2737851" y="3519896"/>
            <a:ext cx="18908298" cy="8368123"/>
          </a:xfrm>
          <a:prstGeom prst="rect">
            <a:avLst/>
          </a:prstGeom>
        </p:spPr>
        <p:txBody>
          <a:bodyPr lIns="45727" tIns="45727" rIns="45727" bIns="45727"/>
          <a:lstStyle>
            <a:lvl1pPr marL="608541" indent="-608541">
              <a:defRPr sz="4600"/>
            </a:lvl1pPr>
            <a:lvl2pPr marL="1243541" indent="-608541">
              <a:defRPr sz="4600"/>
            </a:lvl2pPr>
            <a:lvl3pPr marL="1878541" indent="-608541">
              <a:defRPr sz="4600"/>
            </a:lvl3pPr>
            <a:lvl4pPr marL="2513541" indent="-608541">
              <a:defRPr sz="4600"/>
            </a:lvl4pPr>
            <a:lvl5pPr marL="3148541" indent="-608541">
              <a:defRPr sz="4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olo Testo"/>
          <p:cNvSpPr txBox="1"/>
          <p:nvPr>
            <p:ph type="title"/>
          </p:nvPr>
        </p:nvSpPr>
        <p:spPr>
          <a:xfrm>
            <a:off x="2817874" y="2753962"/>
            <a:ext cx="18748252" cy="4184062"/>
          </a:xfrm>
          <a:prstGeom prst="rect">
            <a:avLst/>
          </a:prstGeom>
        </p:spPr>
        <p:txBody>
          <a:bodyPr lIns="45727" tIns="45727" rIns="45727" bIns="45727" anchor="b"/>
          <a:lstStyle>
            <a:lvl1pPr>
              <a:defRPr sz="10800"/>
            </a:lvl1pPr>
          </a:lstStyle>
          <a:p>
            <a:pPr/>
            <a:r>
              <a:t>Titolo Testo</a:t>
            </a:r>
          </a:p>
        </p:txBody>
      </p:sp>
      <p:sp>
        <p:nvSpPr>
          <p:cNvPr id="135" name="Corpo livello uno…"/>
          <p:cNvSpPr txBox="1"/>
          <p:nvPr>
            <p:ph type="body" sz="quarter" idx="1"/>
          </p:nvPr>
        </p:nvSpPr>
        <p:spPr>
          <a:xfrm>
            <a:off x="2817874" y="7052341"/>
            <a:ext cx="18748252" cy="1428984"/>
          </a:xfrm>
          <a:prstGeom prst="rect">
            <a:avLst/>
          </a:prstGeom>
        </p:spPr>
        <p:txBody>
          <a:bodyPr lIns="45727" tIns="45727" rIns="45727" bIns="45727"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Testo"/>
          <p:cNvSpPr txBox="1"/>
          <p:nvPr>
            <p:ph type="title"/>
          </p:nvPr>
        </p:nvSpPr>
        <p:spPr>
          <a:xfrm>
            <a:off x="5568665" y="2758606"/>
            <a:ext cx="13246669" cy="4179775"/>
          </a:xfrm>
          <a:prstGeom prst="rect">
            <a:avLst/>
          </a:prstGeom>
        </p:spPr>
        <p:txBody>
          <a:bodyPr lIns="64304" tIns="64304" rIns="64304" bIns="64304" anchor="b"/>
          <a:lstStyle>
            <a:lvl1pPr defTabSz="821531"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4" name="Corpo livello uno…"/>
          <p:cNvSpPr txBox="1"/>
          <p:nvPr>
            <p:ph type="body" sz="quarter" idx="1"/>
          </p:nvPr>
        </p:nvSpPr>
        <p:spPr>
          <a:xfrm>
            <a:off x="5568665" y="7050912"/>
            <a:ext cx="13246669" cy="1430770"/>
          </a:xfrm>
          <a:prstGeom prst="rect">
            <a:avLst/>
          </a:prstGeom>
        </p:spPr>
        <p:txBody>
          <a:bodyPr lIns="64304" tIns="64304" rIns="64304" bIns="64304" anchor="t"/>
          <a:lstStyle>
            <a:lvl1pPr marL="0" indent="0" algn="ctr" defTabSz="821531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" name="Numero diapositiva"/>
          <p:cNvSpPr/>
          <p:nvPr>
            <p:ph type="sldNum" sz="quarter" idx="2"/>
          </p:nvPr>
        </p:nvSpPr>
        <p:spPr>
          <a:xfrm>
            <a:off x="11552712" y="12452466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64304" tIns="64304" rIns="64304" bIns="64304"/>
          <a:lstStyle>
            <a:lvl1pPr defTabSz="821531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6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1" name="Numero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/>
            </a:lvl1pPr>
          </a:lstStyle>
          <a:p>
            <a:pPr/>
            <a:r>
              <a:t>Titolo Testo</a:t>
            </a:r>
          </a:p>
        </p:txBody>
      </p:sp>
      <p:sp>
        <p:nvSpPr>
          <p:cNvPr id="169" name="Numero diapositiva"/>
          <p:cNvSpPr txBox="1"/>
          <p:nvPr>
            <p:ph type="sldNum" sz="quarter" idx="2"/>
          </p:nvPr>
        </p:nvSpPr>
        <p:spPr>
          <a:xfrm>
            <a:off x="11978860" y="12459611"/>
            <a:ext cx="414848" cy="426251"/>
          </a:xfrm>
          <a:prstGeom prst="rect">
            <a:avLst/>
          </a:prstGeom>
        </p:spPr>
        <p:txBody>
          <a:bodyPr wrap="none"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3846741" y="982023"/>
            <a:ext cx="16690518" cy="8288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789006" y="9247259"/>
            <a:ext cx="20805987" cy="1806235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789006" y="10984902"/>
            <a:ext cx="20805987" cy="1428983"/>
          </a:xfrm>
          <a:prstGeom prst="rect">
            <a:avLst/>
          </a:prstGeom>
        </p:spPr>
        <p:txBody>
          <a:bodyPr lIns="45727" tIns="45727" rIns="45727" bIns="45727" anchor="t"/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/>
            </a:lvl1pPr>
          </a:lstStyle>
          <a:p>
            <a:pPr/>
            <a:r>
              <a:t>Titolo Testo</a:t>
            </a:r>
          </a:p>
        </p:txBody>
      </p:sp>
      <p:sp>
        <p:nvSpPr>
          <p:cNvPr id="177" name="Corpo livello uno…"/>
          <p:cNvSpPr txBox="1"/>
          <p:nvPr>
            <p:ph type="body" idx="1"/>
          </p:nvPr>
        </p:nvSpPr>
        <p:spPr>
          <a:xfrm>
            <a:off x="2737851" y="3519896"/>
            <a:ext cx="18908298" cy="8368123"/>
          </a:xfrm>
          <a:prstGeom prst="rect">
            <a:avLst/>
          </a:prstGeom>
        </p:spPr>
        <p:txBody>
          <a:bodyPr lIns="45727" tIns="45727" rIns="45727" bIns="45727"/>
          <a:lstStyle>
            <a:lvl1pPr marL="608541" indent="-608541">
              <a:defRPr sz="4600"/>
            </a:lvl1pPr>
            <a:lvl2pPr marL="1243541" indent="-608541">
              <a:defRPr sz="4600"/>
            </a:lvl2pPr>
            <a:lvl3pPr marL="1878541" indent="-608541">
              <a:defRPr sz="4600"/>
            </a:lvl3pPr>
            <a:lvl4pPr marL="2513541" indent="-608541">
              <a:defRPr sz="4600"/>
            </a:lvl4pPr>
            <a:lvl5pPr marL="3148541" indent="-608541">
              <a:defRPr sz="4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8" name="Numero diapositiva"/>
          <p:cNvSpPr txBox="1"/>
          <p:nvPr>
            <p:ph type="sldNum" sz="quarter" idx="2"/>
          </p:nvPr>
        </p:nvSpPr>
        <p:spPr>
          <a:xfrm>
            <a:off x="11978860" y="12459611"/>
            <a:ext cx="414848" cy="426251"/>
          </a:xfrm>
          <a:prstGeom prst="rect">
            <a:avLst/>
          </a:prstGeom>
        </p:spPr>
        <p:txBody>
          <a:bodyPr wrap="none" lIns="45727" tIns="45727" rIns="45727" bIns="45727"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olo Test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l" defTabSz="821531">
              <a:defRPr sz="8400">
                <a:latin typeface="Sukhumvit Set Text"/>
                <a:ea typeface="Sukhumvit Set Text"/>
                <a:cs typeface="Sukhumvit Set Text"/>
                <a:sym typeface="Sukhumvit Set Text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6" name="Corpo livello uno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7" name="Numero diapositiva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wrap="none"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2817874" y="4765969"/>
            <a:ext cx="18748252" cy="4184062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8433775" y="627636"/>
            <a:ext cx="17850851" cy="119005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2703555" y="1542184"/>
            <a:ext cx="9202649" cy="4995724"/>
          </a:xfrm>
          <a:prstGeom prst="rect">
            <a:avLst/>
          </a:prstGeom>
        </p:spPr>
        <p:txBody>
          <a:bodyPr lIns="45727" tIns="45727" rIns="45727" bIns="45727" anchor="b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2703555" y="6560771"/>
            <a:ext cx="9202649" cy="5155770"/>
          </a:xfrm>
          <a:prstGeom prst="rect">
            <a:avLst/>
          </a:prstGeom>
        </p:spPr>
        <p:txBody>
          <a:bodyPr lIns="45727" tIns="45727" rIns="45727" bIns="45727" anchor="t"/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2737851" y="3519896"/>
            <a:ext cx="18908298" cy="8368123"/>
          </a:xfrm>
          <a:prstGeom prst="rect">
            <a:avLst/>
          </a:prstGeom>
        </p:spPr>
        <p:txBody>
          <a:bodyPr lIns="45727" tIns="45727" rIns="45727" bIns="45727"/>
          <a:lstStyle>
            <a:lvl1pPr marL="608541" indent="-608541">
              <a:defRPr sz="4600">
                <a:solidFill>
                  <a:srgbClr val="FFFFFF"/>
                </a:solidFill>
              </a:defRPr>
            </a:lvl1pPr>
            <a:lvl2pPr marL="1243541" indent="-608541">
              <a:defRPr sz="4600">
                <a:solidFill>
                  <a:srgbClr val="FFFFFF"/>
                </a:solidFill>
              </a:defRPr>
            </a:lvl2pPr>
            <a:lvl3pPr marL="1878541" indent="-608541">
              <a:defRPr sz="4600">
                <a:solidFill>
                  <a:srgbClr val="FFFFFF"/>
                </a:solidFill>
              </a:defRPr>
            </a:lvl3pPr>
            <a:lvl4pPr marL="2513541" indent="-608541">
              <a:defRPr sz="4600">
                <a:solidFill>
                  <a:srgbClr val="FFFFFF"/>
                </a:solidFill>
              </a:defRPr>
            </a:lvl4pPr>
            <a:lvl5pPr marL="3148541" indent="-608541">
              <a:defRPr sz="46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10194282" y="2597725"/>
            <a:ext cx="14764249" cy="98428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xfrm>
            <a:off x="2737851" y="1004887"/>
            <a:ext cx="18908298" cy="2057736"/>
          </a:xfrm>
          <a:prstGeom prst="rect">
            <a:avLst/>
          </a:prstGeom>
        </p:spPr>
        <p:txBody>
          <a:bodyPr lIns="45727" tIns="45727" rIns="45727" bIns="45727"/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2737851" y="3519896"/>
            <a:ext cx="9202649" cy="8368123"/>
          </a:xfrm>
          <a:prstGeom prst="rect">
            <a:avLst/>
          </a:prstGeom>
        </p:spPr>
        <p:txBody>
          <a:bodyPr lIns="45727" tIns="45727" rIns="45727" bIns="45727"/>
          <a:lstStyle>
            <a:lvl1pPr marL="529389" indent="-529389">
              <a:spcBef>
                <a:spcPts val="4500"/>
              </a:spcBef>
              <a:defRPr sz="3600">
                <a:solidFill>
                  <a:srgbClr val="FFFFFF"/>
                </a:solidFill>
              </a:defRPr>
            </a:lvl1pPr>
            <a:lvl2pPr marL="1088189" indent="-529389">
              <a:spcBef>
                <a:spcPts val="4500"/>
              </a:spcBef>
              <a:defRPr sz="3600">
                <a:solidFill>
                  <a:srgbClr val="FFFFFF"/>
                </a:solidFill>
              </a:defRPr>
            </a:lvl2pPr>
            <a:lvl3pPr marL="1646989" indent="-529389">
              <a:spcBef>
                <a:spcPts val="4500"/>
              </a:spcBef>
              <a:defRPr sz="3600">
                <a:solidFill>
                  <a:srgbClr val="FFFFFF"/>
                </a:solidFill>
              </a:defRPr>
            </a:lvl3pPr>
            <a:lvl4pPr marL="2205789" indent="-529389">
              <a:spcBef>
                <a:spcPts val="4500"/>
              </a:spcBef>
              <a:defRPr sz="3600">
                <a:solidFill>
                  <a:srgbClr val="FFFFFF"/>
                </a:solidFill>
              </a:defRPr>
            </a:lvl4pPr>
            <a:lvl5pPr marL="2764589" indent="-529389">
              <a:spcBef>
                <a:spcPts val="4500"/>
              </a:spcBef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2737851" y="2285255"/>
            <a:ext cx="18908298" cy="9145490"/>
          </a:xfrm>
          <a:prstGeom prst="rect">
            <a:avLst/>
          </a:prstGeom>
        </p:spPr>
        <p:txBody>
          <a:bodyPr lIns="45727" tIns="45727" rIns="45727" bIns="45727"/>
          <a:lstStyle>
            <a:lvl1pPr marL="608541" indent="-608541">
              <a:defRPr sz="4600">
                <a:solidFill>
                  <a:srgbClr val="FFFFFF"/>
                </a:solidFill>
              </a:defRPr>
            </a:lvl1pPr>
            <a:lvl2pPr marL="1243541" indent="-608541">
              <a:defRPr sz="4600">
                <a:solidFill>
                  <a:srgbClr val="FFFFFF"/>
                </a:solidFill>
              </a:defRPr>
            </a:lvl2pPr>
            <a:lvl3pPr marL="1878541" indent="-608541">
              <a:defRPr sz="4600">
                <a:solidFill>
                  <a:srgbClr val="FFFFFF"/>
                </a:solidFill>
              </a:defRPr>
            </a:lvl3pPr>
            <a:lvl4pPr marL="2513541" indent="-608541">
              <a:defRPr sz="4600">
                <a:solidFill>
                  <a:srgbClr val="FFFFFF"/>
                </a:solidFill>
              </a:defRPr>
            </a:lvl4pPr>
            <a:lvl5pPr marL="3148541" indent="-608541">
              <a:defRPr sz="46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21"/>
          </p:nvPr>
        </p:nvSpPr>
        <p:spPr>
          <a:xfrm>
            <a:off x="14981373" y="6869431"/>
            <a:ext cx="7510734" cy="50071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15004237" y="1542184"/>
            <a:ext cx="7476438" cy="49842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-348752" y="452348"/>
            <a:ext cx="18062338" cy="120415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xfrm>
            <a:off x="11551284" y="12459611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lIns="45727" tIns="45727" rIns="45727" bIns="45727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11550650" y="13081000"/>
            <a:ext cx="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ctr"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jpeg"/><Relationship Id="rId8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mailto:antonio.vinci@rstore.it" TargetMode="External"/><Relationship Id="rId8" Type="http://schemas.openxmlformats.org/officeDocument/2006/relationships/hyperlink" Target="https://www.rstore.it/education.html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.jpeg"/><Relationship Id="rId8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tif"/><Relationship Id="rId8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4123" y="5847319"/>
            <a:ext cx="11635754" cy="2021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367" name="Apple Pencil 1st. gen."/>
          <p:cNvSpPr txBox="1"/>
          <p:nvPr/>
        </p:nvSpPr>
        <p:spPr>
          <a:xfrm>
            <a:off x="16094026" y="5455637"/>
            <a:ext cx="4391694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3500"/>
            </a:lvl1pPr>
          </a:lstStyle>
          <a:p>
            <a:pPr/>
            <a:r>
              <a:t>Apple Pencil 1st. gen.</a:t>
            </a:r>
          </a:p>
        </p:txBody>
      </p:sp>
      <p:sp>
        <p:nvSpPr>
          <p:cNvPr id="368" name="Abbinamento e carica via Lightning…"/>
          <p:cNvSpPr txBox="1"/>
          <p:nvPr/>
        </p:nvSpPr>
        <p:spPr>
          <a:xfrm>
            <a:off x="15820017" y="6580655"/>
            <a:ext cx="5832782" cy="402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599" indent="-228599" defTabSz="825500">
              <a:lnSpc>
                <a:spcPct val="150000"/>
              </a:lnSpc>
              <a:buSzPct val="100000"/>
              <a:buChar char="•"/>
              <a:defRPr sz="3000"/>
            </a:pPr>
            <a:r>
              <a:t>Abbinamento e carica via Lightning</a:t>
            </a:r>
          </a:p>
          <a:p>
            <a:pPr marL="228599" indent="-228599" defTabSz="825500">
              <a:lnSpc>
                <a:spcPct val="150000"/>
              </a:lnSpc>
              <a:buSzPct val="100000"/>
              <a:buChar char="•"/>
              <a:defRPr sz="3000"/>
            </a:pPr>
            <a:r>
              <a:t>Precisione all’ultimo pixel</a:t>
            </a:r>
          </a:p>
          <a:p>
            <a:pPr marL="228599" indent="-228599" defTabSz="825500">
              <a:lnSpc>
                <a:spcPct val="150000"/>
              </a:lnSpc>
              <a:buSzPct val="100000"/>
              <a:buChar char="•"/>
              <a:defRPr sz="3000"/>
            </a:pPr>
            <a:r>
              <a:t>Sensibile all’inclinazione e alla pressione</a:t>
            </a:r>
          </a:p>
          <a:p>
            <a:pPr marL="228599" indent="-228599" defTabSz="825500">
              <a:lnSpc>
                <a:spcPct val="150000"/>
              </a:lnSpc>
              <a:buSzPct val="100000"/>
              <a:buChar char="•"/>
              <a:defRPr sz="3000"/>
            </a:pPr>
            <a:r>
              <a:t>Latenza impercettibile</a:t>
            </a:r>
          </a:p>
        </p:txBody>
      </p:sp>
      <p:pic>
        <p:nvPicPr>
          <p:cNvPr id="369" name="Schermata 2018-03-28 alle 08.32.44.png" descr="Schermata 2018-03-28 alle 08.32.44.png"/>
          <p:cNvPicPr>
            <a:picLocks noChangeAspect="1"/>
          </p:cNvPicPr>
          <p:nvPr/>
        </p:nvPicPr>
        <p:blipFill>
          <a:blip r:embed="rId7">
            <a:extLst/>
          </a:blip>
          <a:srcRect l="0" t="16995" r="0" b="4926"/>
          <a:stretch>
            <a:fillRect/>
          </a:stretch>
        </p:blipFill>
        <p:spPr>
          <a:xfrm>
            <a:off x="749504" y="5766787"/>
            <a:ext cx="10606569" cy="3871937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Didattica innovativa con iPad e i migliori accessori dedicati."/>
          <p:cNvSpPr txBox="1"/>
          <p:nvPr/>
        </p:nvSpPr>
        <p:spPr>
          <a:xfrm>
            <a:off x="12377852" y="3565077"/>
            <a:ext cx="1182404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5500">
              <a:defRPr sz="3500">
                <a:solidFill>
                  <a:srgbClr val="95BF33"/>
                </a:solidFill>
              </a:defRPr>
            </a:lvl1pPr>
          </a:lstStyle>
          <a:p>
            <a:pPr/>
            <a:r>
              <a:t>Didattica innovativa con iPad e i migliori accessori dedicati.</a:t>
            </a:r>
          </a:p>
        </p:txBody>
      </p:sp>
      <p:sp>
        <p:nvSpPr>
          <p:cNvPr id="371" name="Rendi unica l’esperienza dell’apprendimento!"/>
          <p:cNvSpPr txBox="1"/>
          <p:nvPr/>
        </p:nvSpPr>
        <p:spPr>
          <a:xfrm>
            <a:off x="13789006" y="11341813"/>
            <a:ext cx="900173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5500">
              <a:defRPr i="1" sz="3500">
                <a:solidFill>
                  <a:srgbClr val="9FC049"/>
                </a:solidFill>
              </a:defRPr>
            </a:lvl1pPr>
          </a:lstStyle>
          <a:p>
            <a:pPr/>
            <a:r>
              <a:t>Rendi unica l’esperienza dell’apprendimento!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380" name="Didattica innovativa con iPad e i migliori accessori dedicati."/>
          <p:cNvSpPr txBox="1"/>
          <p:nvPr/>
        </p:nvSpPr>
        <p:spPr>
          <a:xfrm>
            <a:off x="12377852" y="3565077"/>
            <a:ext cx="1182404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5500">
              <a:defRPr sz="3500">
                <a:solidFill>
                  <a:srgbClr val="95BF33"/>
                </a:solidFill>
              </a:defRPr>
            </a:lvl1pPr>
          </a:lstStyle>
          <a:p>
            <a:pPr/>
            <a:r>
              <a:t>Didattica innovativa con iPad e i migliori accessori dedicati.</a:t>
            </a:r>
          </a:p>
        </p:txBody>
      </p:sp>
      <p:sp>
        <p:nvSpPr>
          <p:cNvPr id="381" name="Rendi unica l’esperienza dell’apprendimento!"/>
          <p:cNvSpPr txBox="1"/>
          <p:nvPr/>
        </p:nvSpPr>
        <p:spPr>
          <a:xfrm>
            <a:off x="13789006" y="11341813"/>
            <a:ext cx="900173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5500">
              <a:defRPr i="1" sz="3500">
                <a:solidFill>
                  <a:srgbClr val="9FC049"/>
                </a:solidFill>
              </a:defRPr>
            </a:lvl1pPr>
          </a:lstStyle>
          <a:p>
            <a:pPr/>
            <a:r>
              <a:t>Rendi unica l’esperienza dell’apprendimento!</a:t>
            </a:r>
          </a:p>
        </p:txBody>
      </p:sp>
      <p:pic>
        <p:nvPicPr>
          <p:cNvPr id="382" name="draw_like_on_paper_ipad_1200x.jpg" descr="draw_like_on_paper_ipad_1200x.jpg"/>
          <p:cNvPicPr>
            <a:picLocks noChangeAspect="1"/>
          </p:cNvPicPr>
          <p:nvPr/>
        </p:nvPicPr>
        <p:blipFill>
          <a:blip r:embed="rId7">
            <a:extLst/>
          </a:blip>
          <a:srcRect l="17087" t="11757" r="5458" b="11757"/>
          <a:stretch>
            <a:fillRect/>
          </a:stretch>
        </p:blipFill>
        <p:spPr>
          <a:xfrm>
            <a:off x="2025650" y="4179089"/>
            <a:ext cx="9515498" cy="70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Una superficie naturale , ad alta sensibilità , veloce e reattiva ?…"/>
          <p:cNvSpPr txBox="1"/>
          <p:nvPr/>
        </p:nvSpPr>
        <p:spPr>
          <a:xfrm>
            <a:off x="14026929" y="5826366"/>
            <a:ext cx="9515476" cy="513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/>
            </a:pPr>
            <a:r>
              <a:t>Una superficie naturale , ad alta sensibilità , veloce e reattiva ?</a:t>
            </a:r>
          </a:p>
          <a:p>
            <a:pPr algn="ctr" defTabSz="825500">
              <a:defRPr sz="3000"/>
            </a:pPr>
          </a:p>
          <a:p>
            <a:pPr algn="ctr" defTabSz="825500">
              <a:defRPr sz="3000"/>
            </a:pPr>
            <a:r>
              <a:t>Sì, </a:t>
            </a:r>
            <a:r>
              <a:rPr b="1"/>
              <a:t>doodroo</a:t>
            </a:r>
            <a:r>
              <a:t> è la soluzione!</a:t>
            </a:r>
          </a:p>
          <a:p>
            <a:pPr algn="ctr" defTabSz="825500">
              <a:defRPr sz="3000"/>
            </a:pPr>
          </a:p>
          <a:p>
            <a:pPr algn="ctr" defTabSz="825500">
              <a:defRPr sz="3000"/>
            </a:pPr>
            <a:r>
              <a:t>Impareggiabile sensazione del suono di una matita. Che tu stia scrivendo o disegnando, doodroo farà in modo che ciò accada .</a:t>
            </a:r>
          </a:p>
          <a:p>
            <a:pPr algn="ctr" defTabSz="825500">
              <a:defRPr sz="3000"/>
            </a:pPr>
          </a:p>
          <a:p>
            <a:pPr algn="ctr" defTabSz="825500">
              <a:defRPr b="1" sz="3000"/>
            </a:pPr>
            <a:r>
              <a:t>Scrivere e Disegnare sul tuo iPad non è mai stato</a:t>
            </a:r>
          </a:p>
          <a:p>
            <a:pPr algn="ctr" defTabSz="825500">
              <a:defRPr b="1" sz="3000"/>
            </a:pPr>
            <a:r>
              <a:t>così confortevole.</a:t>
            </a:r>
          </a:p>
        </p:txBody>
      </p:sp>
      <p:pic>
        <p:nvPicPr>
          <p:cNvPr id="384" name="Logo_600x200.png" descr="Logo_600x2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63048" y="4714020"/>
            <a:ext cx="3253653" cy="981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pic>
        <p:nvPicPr>
          <p:cNvPr id="393" name="ppp_16.jpg" descr="ppp_16.jpg"/>
          <p:cNvPicPr>
            <a:picLocks noChangeAspect="1"/>
          </p:cNvPicPr>
          <p:nvPr/>
        </p:nvPicPr>
        <p:blipFill>
          <a:blip r:embed="rId7">
            <a:extLst/>
          </a:blip>
          <a:srcRect l="0" t="25379" r="0" b="27207"/>
          <a:stretch>
            <a:fillRect/>
          </a:stretch>
        </p:blipFill>
        <p:spPr>
          <a:xfrm>
            <a:off x="2590124" y="6121792"/>
            <a:ext cx="6669188" cy="3162085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Prenditi cura del tuo iPad"/>
          <p:cNvSpPr txBox="1"/>
          <p:nvPr/>
        </p:nvSpPr>
        <p:spPr>
          <a:xfrm>
            <a:off x="15806804" y="3906284"/>
            <a:ext cx="5228001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3500"/>
            </a:lvl1pPr>
          </a:lstStyle>
          <a:p>
            <a:pPr/>
            <a:r>
              <a:t>Prenditi cura del tuo iPad</a:t>
            </a:r>
          </a:p>
        </p:txBody>
      </p:sp>
      <p:sp>
        <p:nvSpPr>
          <p:cNvPr id="395" name="I prodotti Apple sono costruiti e progettati per essere resistenti e performanti, ma sono sottoposti a imprevisti e incidenti come qualsiasi altro dispositivo e com e tutti noi merita tutta la tua attenzione e cura. Si merita PRIMA!…"/>
          <p:cNvSpPr txBox="1"/>
          <p:nvPr/>
        </p:nvSpPr>
        <p:spPr>
          <a:xfrm>
            <a:off x="13422470" y="4519009"/>
            <a:ext cx="9768978" cy="745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50000"/>
              </a:lnSpc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I prodotti Apple sono costruiti e progettati per essere resistenti e performanti, ma sono sottoposti a imprevisti e incidenti come qualsiasi altro dispositivo e com e tutti noi merita tutta la tua attenzione e cura. Si merita </a:t>
            </a:r>
            <a:r>
              <a:rPr b="1"/>
              <a:t>PRIMA</a:t>
            </a:r>
            <a:r>
              <a:t>!</a:t>
            </a:r>
          </a:p>
          <a:p>
            <a:pPr>
              <a:lnSpc>
                <a:spcPct val="150000"/>
              </a:lnSpc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</a:p>
          <a:p>
            <a:pPr marL="228599" indent="-228599">
              <a:lnSpc>
                <a:spcPct val="150000"/>
              </a:lnSpc>
              <a:buSzPct val="125000"/>
              <a:buChar char="•"/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2 anni di copertura standard</a:t>
            </a:r>
          </a:p>
          <a:p>
            <a:pPr marL="228599" indent="-228599">
              <a:lnSpc>
                <a:spcPct val="150000"/>
              </a:lnSpc>
              <a:buSzPct val="125000"/>
              <a:buChar char="•"/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2 interventi per danni accidentali (ciascuno al costo di 49€ per display e 59€ per altri danni)</a:t>
            </a:r>
          </a:p>
          <a:p>
            <a:pPr marL="228599" indent="-228599">
              <a:lnSpc>
                <a:spcPct val="150000"/>
              </a:lnSpc>
              <a:buSzPct val="125000"/>
              <a:buChar char="•"/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Attivabile entro 90 giorni dall'acquisto del dispositivo (con contributo di attivazione di 39€)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Parental Purchase Program: Kit"/>
          <p:cNvSpPr txBox="1"/>
          <p:nvPr/>
        </p:nvSpPr>
        <p:spPr>
          <a:xfrm>
            <a:off x="1968125" y="1325111"/>
            <a:ext cx="22051392" cy="1424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>
            <a:normAutofit fontScale="100000" lnSpcReduction="0"/>
          </a:bodyPr>
          <a:lstStyle>
            <a:lvl1pPr defTabSz="584200">
              <a:defRPr sz="8500">
                <a:solidFill>
                  <a:srgbClr val="96C12B"/>
                </a:solidFill>
              </a:defRPr>
            </a:lvl1pPr>
          </a:lstStyle>
          <a:p>
            <a:pPr/>
            <a:r>
              <a:t>Parental Purchase Program: Kit</a:t>
            </a:r>
          </a:p>
        </p:txBody>
      </p:sp>
      <p:pic>
        <p:nvPicPr>
          <p:cNvPr id="403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67470" y="-2528838"/>
            <a:ext cx="24718940" cy="3160112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pic>
        <p:nvPicPr>
          <p:cNvPr id="404" name="Schermata 2021-06-11 alle 13.56.45.png" descr="Schermata 2021-06-11 alle 13.56.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08776" y="2763456"/>
            <a:ext cx="20966448" cy="9210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413" name="Modalità di acquisto"/>
          <p:cNvSpPr txBox="1"/>
          <p:nvPr/>
        </p:nvSpPr>
        <p:spPr>
          <a:xfrm>
            <a:off x="8175344" y="3856515"/>
            <a:ext cx="803331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6000"/>
            </a:lvl1pPr>
          </a:lstStyle>
          <a:p>
            <a:pPr/>
            <a:r>
              <a:t>Modalità di acquisto</a:t>
            </a:r>
          </a:p>
        </p:txBody>
      </p:sp>
      <p:sp>
        <p:nvSpPr>
          <p:cNvPr id="414" name="Possibilità di pagamento:…"/>
          <p:cNvSpPr txBox="1"/>
          <p:nvPr/>
        </p:nvSpPr>
        <p:spPr>
          <a:xfrm>
            <a:off x="2750028" y="5840323"/>
            <a:ext cx="7144157" cy="574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50000"/>
              </a:lnSpc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Possibilità di pagamento: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Contanti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Assegno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Carta di credito/Bancomat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Finanziamento AGOS</a:t>
            </a:r>
          </a:p>
          <a:p>
            <a:pPr>
              <a:lnSpc>
                <a:spcPct val="150000"/>
              </a:lnSpc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</a:p>
        </p:txBody>
      </p:sp>
      <p:sp>
        <p:nvSpPr>
          <p:cNvPr id="415" name="In negozio"/>
          <p:cNvSpPr txBox="1"/>
          <p:nvPr/>
        </p:nvSpPr>
        <p:spPr>
          <a:xfrm>
            <a:off x="4151768" y="4767262"/>
            <a:ext cx="324151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5000"/>
            </a:lvl1pPr>
          </a:lstStyle>
          <a:p>
            <a:pPr/>
            <a:r>
              <a:t>In negozio</a:t>
            </a:r>
          </a:p>
        </p:txBody>
      </p:sp>
      <p:sp>
        <p:nvSpPr>
          <p:cNvPr id="416" name="Possibilità di pagamento:…"/>
          <p:cNvSpPr txBox="1"/>
          <p:nvPr/>
        </p:nvSpPr>
        <p:spPr>
          <a:xfrm>
            <a:off x="14914452" y="6004042"/>
            <a:ext cx="8607428" cy="437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50000"/>
              </a:lnSpc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Possibilità di pagamento: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Carta di credito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Paypal</a:t>
            </a:r>
          </a:p>
          <a:p>
            <a:pPr marL="529166" indent="-529166">
              <a:buSzPct val="125000"/>
              <a:buChar char="•"/>
              <a:defRPr sz="45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  <a:r>
              <a:t>Bonifico</a:t>
            </a:r>
          </a:p>
          <a:p>
            <a:pPr>
              <a:lnSpc>
                <a:spcPct val="150000"/>
              </a:lnSpc>
              <a:defRPr sz="3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</a:p>
        </p:txBody>
      </p:sp>
      <p:sp>
        <p:nvSpPr>
          <p:cNvPr id="417" name="Online*"/>
          <p:cNvSpPr txBox="1"/>
          <p:nvPr/>
        </p:nvSpPr>
        <p:spPr>
          <a:xfrm>
            <a:off x="12889270" y="5148262"/>
            <a:ext cx="11349602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defRPr b="1" sz="5000"/>
            </a:lvl1pPr>
          </a:lstStyle>
          <a:p>
            <a:pPr/>
            <a:r>
              <a:t>Online*</a:t>
            </a:r>
          </a:p>
        </p:txBody>
      </p:sp>
      <p:sp>
        <p:nvSpPr>
          <p:cNvPr id="418" name="*Possibile consegna a casa o in negozio"/>
          <p:cNvSpPr txBox="1"/>
          <p:nvPr/>
        </p:nvSpPr>
        <p:spPr>
          <a:xfrm>
            <a:off x="12638433" y="10333273"/>
            <a:ext cx="11349603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lnSpc>
                <a:spcPct val="150000"/>
              </a:lnSpc>
              <a:defRPr b="1" sz="4000">
                <a:solidFill>
                  <a:srgbClr val="292929"/>
                </a:solidFill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pPr/>
            <a:r>
              <a:t>*Possibile consegna a casa o in negozio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91399" cy="311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427" name="Antonio Vinci…"/>
          <p:cNvSpPr txBox="1"/>
          <p:nvPr/>
        </p:nvSpPr>
        <p:spPr>
          <a:xfrm>
            <a:off x="7620031" y="5252455"/>
            <a:ext cx="9143938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7022">
              <a:lnSpc>
                <a:spcPct val="150000"/>
              </a:lnSpc>
              <a:defRPr b="1" sz="4500">
                <a:solidFill>
                  <a:srgbClr val="4F8F00">
                    <a:alpha val="75452"/>
                  </a:srgbClr>
                </a:solidFill>
              </a:defRPr>
            </a:pPr>
            <a:r>
              <a:t>Antonio Vinci</a:t>
            </a:r>
          </a:p>
          <a:p>
            <a:pPr algn="ctr" defTabSz="587022">
              <a:lnSpc>
                <a:spcPct val="150000"/>
              </a:lnSpc>
              <a:defRPr b="1" sz="4500">
                <a:solidFill>
                  <a:srgbClr val="4F8F00">
                    <a:alpha val="75452"/>
                  </a:srgbClr>
                </a:solidFill>
              </a:defRPr>
            </a:pPr>
            <a:r>
              <a:t>Account Manager Education</a:t>
            </a:r>
          </a:p>
          <a:p>
            <a:pPr algn="ctr" defTabSz="587022">
              <a:lnSpc>
                <a:spcPct val="150000"/>
              </a:lnSpc>
              <a:defRPr sz="4500"/>
            </a:pPr>
            <a:r>
              <a:t>phone: 392 8078865</a:t>
            </a:r>
          </a:p>
          <a:p>
            <a:pPr algn="ctr" defTabSz="587022">
              <a:lnSpc>
                <a:spcPct val="150000"/>
              </a:lnSpc>
              <a:defRPr sz="4500"/>
            </a:pPr>
            <a:r>
              <a:t>mail: </a:t>
            </a:r>
            <a:r>
              <a:rPr u="sng">
                <a:hlinkClick r:id="rId7" invalidUrl="" action="" tgtFrame="" tooltip="" history="1" highlightClick="0" endSnd="0"/>
              </a:rPr>
              <a:t>antonio.vinci@rstore.it</a:t>
            </a:r>
          </a:p>
          <a:p>
            <a:pPr algn="ctr" defTabSz="587022">
              <a:lnSpc>
                <a:spcPct val="150000"/>
              </a:lnSpc>
              <a:defRPr sz="4500"/>
            </a:pPr>
            <a:r>
              <a:rPr>
                <a:hlinkClick r:id="rId8" invalidUrl="" action="" tgtFrame="" tooltip="" history="1" highlightClick="0" endSnd="0"/>
              </a:rPr>
              <a:t>https://www.rstore.it/education.html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Linea"/>
          <p:cNvSpPr/>
          <p:nvPr/>
        </p:nvSpPr>
        <p:spPr>
          <a:xfrm>
            <a:off x="-762005" y="12711669"/>
            <a:ext cx="2576981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800">
                <a:effectLst>
                  <a:outerShdw sx="100000" sy="100000" kx="0" ky="0" algn="b" rotWithShape="0" blurRad="12700" dist="17960" dir="2700000">
                    <a:srgbClr val="000000">
                      <a:alpha val="0"/>
                    </a:srgbClr>
                  </a:outerShdw>
                </a:effectLst>
              </a:defRPr>
            </a:pPr>
          </a:p>
        </p:txBody>
      </p:sp>
      <p:pic>
        <p:nvPicPr>
          <p:cNvPr id="43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Grazie"/>
          <p:cNvSpPr txBox="1"/>
          <p:nvPr/>
        </p:nvSpPr>
        <p:spPr>
          <a:xfrm>
            <a:off x="9895594" y="5897872"/>
            <a:ext cx="4592812" cy="192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27" tIns="45727" rIns="45727" bIns="45727" anchor="ctr">
            <a:spAutoFit/>
          </a:bodyPr>
          <a:lstStyle>
            <a:lvl1pPr algn="ctr" defTabSz="825500"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Grazie</a:t>
            </a:r>
          </a:p>
        </p:txBody>
      </p:sp>
      <p:pic>
        <p:nvPicPr>
          <p:cNvPr id="43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5884" y="11844159"/>
            <a:ext cx="6212232" cy="1079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53598" y="929084"/>
            <a:ext cx="6166818" cy="167985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-Store nasce a Napoli nel 2008 come Apple Premium Reseller. Di Apple sposa appieno la filosofia impegnandosi a garantire la migliore customer experience possibile."/>
          <p:cNvSpPr txBox="1"/>
          <p:nvPr/>
        </p:nvSpPr>
        <p:spPr>
          <a:xfrm>
            <a:off x="1153598" y="3509557"/>
            <a:ext cx="7636333" cy="3291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>
            <a:spAutoFit/>
          </a:bodyPr>
          <a:lstStyle>
            <a:lvl1pPr>
              <a:lnSpc>
                <a:spcPct val="120000"/>
              </a:lnSpc>
              <a:defRPr sz="3000"/>
            </a:lvl1pPr>
          </a:lstStyle>
          <a:p>
            <a:pPr/>
            <a:r>
              <a:t>R-Store nasce a Napoli nel 2008 come Apple Premium Reseller. Di Apple sposa appieno la filosofia impegnandosi a garantire la migliore customer experience possibile.</a:t>
            </a:r>
          </a:p>
        </p:txBody>
      </p:sp>
      <p:pic>
        <p:nvPicPr>
          <p:cNvPr id="201" name="_DSC5376.jpg" descr="_DSC537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8170" y="0"/>
            <a:ext cx="188214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rova.jpg" descr="prov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8150" y="0"/>
            <a:ext cx="1386950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cne_1003.png" descr="icne_100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00" y="4115371"/>
            <a:ext cx="10368434" cy="10368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53598" y="929084"/>
            <a:ext cx="6166818" cy="167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1690" y="5555775"/>
            <a:ext cx="1365909" cy="106645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280 Persone"/>
          <p:cNvSpPr txBox="1"/>
          <p:nvPr/>
        </p:nvSpPr>
        <p:spPr>
          <a:xfrm>
            <a:off x="3668814" y="5826791"/>
            <a:ext cx="392721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1" sz="5000"/>
            </a:pPr>
            <a:r>
              <a:rPr sz="6000"/>
              <a:t>280</a:t>
            </a:r>
            <a:r>
              <a:t> </a:t>
            </a:r>
            <a:r>
              <a:rPr b="0"/>
              <a:t>Persone</a:t>
            </a:r>
          </a:p>
        </p:txBody>
      </p:sp>
      <p:pic>
        <p:nvPicPr>
          <p:cNvPr id="20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1690" y="7866171"/>
            <a:ext cx="1365909" cy="168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4282" y="10798824"/>
            <a:ext cx="1220725" cy="120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13 Anni di attività"/>
          <p:cNvSpPr txBox="1"/>
          <p:nvPr/>
        </p:nvSpPr>
        <p:spPr>
          <a:xfrm>
            <a:off x="3668814" y="8212164"/>
            <a:ext cx="509154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1" sz="5000"/>
            </a:pPr>
            <a:r>
              <a:rPr sz="6000"/>
              <a:t>13</a:t>
            </a:r>
            <a:r>
              <a:t> </a:t>
            </a:r>
            <a:r>
              <a:rPr b="0"/>
              <a:t>Anni di attività</a:t>
            </a:r>
          </a:p>
        </p:txBody>
      </p:sp>
      <p:sp>
        <p:nvSpPr>
          <p:cNvPr id="211" name="29 Store"/>
          <p:cNvSpPr txBox="1"/>
          <p:nvPr/>
        </p:nvSpPr>
        <p:spPr>
          <a:xfrm>
            <a:off x="3668814" y="10931793"/>
            <a:ext cx="269132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1" sz="5000"/>
            </a:pPr>
            <a:r>
              <a:rPr sz="6000"/>
              <a:t>29 </a:t>
            </a:r>
            <a:r>
              <a:rPr b="0"/>
              <a:t>Store</a:t>
            </a:r>
          </a:p>
        </p:txBody>
      </p:sp>
      <p:grpSp>
        <p:nvGrpSpPr>
          <p:cNvPr id="282" name="Raggruppa"/>
          <p:cNvGrpSpPr/>
          <p:nvPr/>
        </p:nvGrpSpPr>
        <p:grpSpPr>
          <a:xfrm>
            <a:off x="10018609" y="1278210"/>
            <a:ext cx="14097555" cy="11971589"/>
            <a:chOff x="0" y="0"/>
            <a:chExt cx="14097553" cy="11971588"/>
          </a:xfrm>
        </p:grpSpPr>
        <p:sp>
          <p:nvSpPr>
            <p:cNvPr id="212" name="Linea"/>
            <p:cNvSpPr/>
            <p:nvPr/>
          </p:nvSpPr>
          <p:spPr>
            <a:xfrm>
              <a:off x="4210967" y="0"/>
              <a:ext cx="2176231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587022"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13" name="Forma"/>
            <p:cNvSpPr/>
            <p:nvPr/>
          </p:nvSpPr>
          <p:spPr>
            <a:xfrm>
              <a:off x="2346750" y="1519766"/>
              <a:ext cx="907746" cy="60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935" y="21211"/>
                  </a:moveTo>
                  <a:cubicBezTo>
                    <a:pt x="4770" y="20994"/>
                    <a:pt x="4571" y="20846"/>
                    <a:pt x="4359" y="20688"/>
                  </a:cubicBezTo>
                  <a:cubicBezTo>
                    <a:pt x="4030" y="20445"/>
                    <a:pt x="3657" y="20168"/>
                    <a:pt x="3399" y="19585"/>
                  </a:cubicBezTo>
                  <a:cubicBezTo>
                    <a:pt x="3059" y="18807"/>
                    <a:pt x="2610" y="16396"/>
                    <a:pt x="2889" y="15136"/>
                  </a:cubicBezTo>
                  <a:cubicBezTo>
                    <a:pt x="2949" y="14864"/>
                    <a:pt x="3034" y="14668"/>
                    <a:pt x="3127" y="14528"/>
                  </a:cubicBezTo>
                  <a:cubicBezTo>
                    <a:pt x="2926" y="14017"/>
                    <a:pt x="2450" y="13722"/>
                    <a:pt x="1912" y="13388"/>
                  </a:cubicBezTo>
                  <a:cubicBezTo>
                    <a:pt x="1286" y="13000"/>
                    <a:pt x="639" y="12598"/>
                    <a:pt x="304" y="11732"/>
                  </a:cubicBezTo>
                  <a:cubicBezTo>
                    <a:pt x="-219" y="10386"/>
                    <a:pt x="-48" y="8189"/>
                    <a:pt x="678" y="6936"/>
                  </a:cubicBezTo>
                  <a:cubicBezTo>
                    <a:pt x="1318" y="5829"/>
                    <a:pt x="2034" y="5077"/>
                    <a:pt x="2792" y="4282"/>
                  </a:cubicBezTo>
                  <a:cubicBezTo>
                    <a:pt x="2967" y="4098"/>
                    <a:pt x="3144" y="3912"/>
                    <a:pt x="3322" y="3721"/>
                  </a:cubicBezTo>
                  <a:cubicBezTo>
                    <a:pt x="3768" y="3235"/>
                    <a:pt x="4124" y="2933"/>
                    <a:pt x="4516" y="2933"/>
                  </a:cubicBezTo>
                  <a:cubicBezTo>
                    <a:pt x="4941" y="2933"/>
                    <a:pt x="5309" y="3295"/>
                    <a:pt x="5820" y="3847"/>
                  </a:cubicBezTo>
                  <a:cubicBezTo>
                    <a:pt x="6183" y="4237"/>
                    <a:pt x="6431" y="4382"/>
                    <a:pt x="6733" y="4382"/>
                  </a:cubicBezTo>
                  <a:cubicBezTo>
                    <a:pt x="6923" y="4382"/>
                    <a:pt x="7146" y="4323"/>
                    <a:pt x="7435" y="4196"/>
                  </a:cubicBezTo>
                  <a:cubicBezTo>
                    <a:pt x="7683" y="4088"/>
                    <a:pt x="7930" y="3971"/>
                    <a:pt x="8177" y="3854"/>
                  </a:cubicBezTo>
                  <a:cubicBezTo>
                    <a:pt x="8739" y="3588"/>
                    <a:pt x="9319" y="3313"/>
                    <a:pt x="9913" y="3138"/>
                  </a:cubicBezTo>
                  <a:cubicBezTo>
                    <a:pt x="10140" y="3073"/>
                    <a:pt x="10372" y="3035"/>
                    <a:pt x="10605" y="2998"/>
                  </a:cubicBezTo>
                  <a:cubicBezTo>
                    <a:pt x="11069" y="2924"/>
                    <a:pt x="11508" y="2854"/>
                    <a:pt x="11876" y="2554"/>
                  </a:cubicBezTo>
                  <a:cubicBezTo>
                    <a:pt x="12134" y="2341"/>
                    <a:pt x="12382" y="1958"/>
                    <a:pt x="12645" y="1554"/>
                  </a:cubicBezTo>
                  <a:cubicBezTo>
                    <a:pt x="13118" y="826"/>
                    <a:pt x="13655" y="0"/>
                    <a:pt x="14419" y="0"/>
                  </a:cubicBezTo>
                  <a:cubicBezTo>
                    <a:pt x="14543" y="0"/>
                    <a:pt x="14671" y="23"/>
                    <a:pt x="14798" y="68"/>
                  </a:cubicBezTo>
                  <a:cubicBezTo>
                    <a:pt x="15342" y="258"/>
                    <a:pt x="15918" y="895"/>
                    <a:pt x="16527" y="1569"/>
                  </a:cubicBezTo>
                  <a:cubicBezTo>
                    <a:pt x="17237" y="2355"/>
                    <a:pt x="17972" y="3168"/>
                    <a:pt x="18574" y="3168"/>
                  </a:cubicBezTo>
                  <a:cubicBezTo>
                    <a:pt x="18878" y="3168"/>
                    <a:pt x="19130" y="2951"/>
                    <a:pt x="19365" y="2486"/>
                  </a:cubicBezTo>
                  <a:lnTo>
                    <a:pt x="19989" y="1251"/>
                  </a:lnTo>
                  <a:lnTo>
                    <a:pt x="19989" y="7876"/>
                  </a:lnTo>
                  <a:cubicBezTo>
                    <a:pt x="19989" y="8042"/>
                    <a:pt x="19979" y="8212"/>
                    <a:pt x="19969" y="8384"/>
                  </a:cubicBezTo>
                  <a:cubicBezTo>
                    <a:pt x="19944" y="8819"/>
                    <a:pt x="19936" y="9098"/>
                    <a:pt x="20032" y="9295"/>
                  </a:cubicBezTo>
                  <a:cubicBezTo>
                    <a:pt x="20098" y="9430"/>
                    <a:pt x="20227" y="9547"/>
                    <a:pt x="20363" y="9671"/>
                  </a:cubicBezTo>
                  <a:cubicBezTo>
                    <a:pt x="20555" y="9844"/>
                    <a:pt x="20772" y="10041"/>
                    <a:pt x="20923" y="10377"/>
                  </a:cubicBezTo>
                  <a:cubicBezTo>
                    <a:pt x="21324" y="11264"/>
                    <a:pt x="21381" y="12759"/>
                    <a:pt x="21301" y="13862"/>
                  </a:cubicBezTo>
                  <a:cubicBezTo>
                    <a:pt x="21218" y="15065"/>
                    <a:pt x="20594" y="15672"/>
                    <a:pt x="20182" y="16074"/>
                  </a:cubicBezTo>
                  <a:cubicBezTo>
                    <a:pt x="19997" y="16255"/>
                    <a:pt x="19817" y="16461"/>
                    <a:pt x="19636" y="16669"/>
                  </a:cubicBezTo>
                  <a:cubicBezTo>
                    <a:pt x="19288" y="17065"/>
                    <a:pt x="18929" y="17476"/>
                    <a:pt x="18516" y="17751"/>
                  </a:cubicBezTo>
                  <a:cubicBezTo>
                    <a:pt x="17946" y="18129"/>
                    <a:pt x="17157" y="18355"/>
                    <a:pt x="16406" y="18355"/>
                  </a:cubicBezTo>
                  <a:cubicBezTo>
                    <a:pt x="15826" y="18355"/>
                    <a:pt x="15310" y="18220"/>
                    <a:pt x="14915" y="17965"/>
                  </a:cubicBezTo>
                  <a:cubicBezTo>
                    <a:pt x="14597" y="17761"/>
                    <a:pt x="14356" y="17469"/>
                    <a:pt x="14143" y="17212"/>
                  </a:cubicBezTo>
                  <a:cubicBezTo>
                    <a:pt x="13842" y="16848"/>
                    <a:pt x="13605" y="16562"/>
                    <a:pt x="13213" y="16542"/>
                  </a:cubicBezTo>
                  <a:cubicBezTo>
                    <a:pt x="13213" y="16542"/>
                    <a:pt x="13213" y="16542"/>
                    <a:pt x="13213" y="16542"/>
                  </a:cubicBezTo>
                  <a:cubicBezTo>
                    <a:pt x="12778" y="16542"/>
                    <a:pt x="12540" y="17042"/>
                    <a:pt x="12197" y="17864"/>
                  </a:cubicBezTo>
                  <a:cubicBezTo>
                    <a:pt x="11899" y="18580"/>
                    <a:pt x="11561" y="19391"/>
                    <a:pt x="10947" y="19391"/>
                  </a:cubicBezTo>
                  <a:cubicBezTo>
                    <a:pt x="10763" y="19391"/>
                    <a:pt x="10566" y="19373"/>
                    <a:pt x="10367" y="19354"/>
                  </a:cubicBezTo>
                  <a:cubicBezTo>
                    <a:pt x="10175" y="19335"/>
                    <a:pt x="9980" y="19316"/>
                    <a:pt x="9791" y="19316"/>
                  </a:cubicBezTo>
                  <a:cubicBezTo>
                    <a:pt x="9616" y="19316"/>
                    <a:pt x="9472" y="19333"/>
                    <a:pt x="9350" y="19368"/>
                  </a:cubicBezTo>
                  <a:cubicBezTo>
                    <a:pt x="9142" y="19474"/>
                    <a:pt x="8197" y="20523"/>
                    <a:pt x="8071" y="20801"/>
                  </a:cubicBezTo>
                  <a:cubicBezTo>
                    <a:pt x="8086" y="20768"/>
                    <a:pt x="8120" y="20648"/>
                    <a:pt x="8099" y="20494"/>
                  </a:cubicBezTo>
                  <a:lnTo>
                    <a:pt x="7782" y="20595"/>
                  </a:lnTo>
                  <a:lnTo>
                    <a:pt x="7589" y="21075"/>
                  </a:lnTo>
                  <a:cubicBezTo>
                    <a:pt x="7452" y="20948"/>
                    <a:pt x="7297" y="20774"/>
                    <a:pt x="7136" y="20590"/>
                  </a:cubicBezTo>
                  <a:cubicBezTo>
                    <a:pt x="6871" y="20289"/>
                    <a:pt x="6572" y="19948"/>
                    <a:pt x="6364" y="19869"/>
                  </a:cubicBezTo>
                  <a:cubicBezTo>
                    <a:pt x="6286" y="19838"/>
                    <a:pt x="6218" y="19823"/>
                    <a:pt x="6161" y="19823"/>
                  </a:cubicBezTo>
                  <a:cubicBezTo>
                    <a:pt x="5979" y="19823"/>
                    <a:pt x="5899" y="19970"/>
                    <a:pt x="5676" y="20553"/>
                  </a:cubicBezTo>
                  <a:cubicBezTo>
                    <a:pt x="5608" y="20731"/>
                    <a:pt x="5536" y="20921"/>
                    <a:pt x="5451" y="21109"/>
                  </a:cubicBezTo>
                  <a:lnTo>
                    <a:pt x="5231" y="21600"/>
                  </a:lnTo>
                  <a:cubicBezTo>
                    <a:pt x="5231" y="21600"/>
                    <a:pt x="4935" y="21211"/>
                    <a:pt x="4935" y="21211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4" name="Forma"/>
            <p:cNvSpPr/>
            <p:nvPr/>
          </p:nvSpPr>
          <p:spPr>
            <a:xfrm>
              <a:off x="5096819" y="306382"/>
              <a:ext cx="1635924" cy="160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6038" y="21600"/>
                  </a:moveTo>
                  <a:cubicBezTo>
                    <a:pt x="5837" y="21600"/>
                    <a:pt x="5664" y="21475"/>
                    <a:pt x="5510" y="21217"/>
                  </a:cubicBezTo>
                  <a:cubicBezTo>
                    <a:pt x="5352" y="20953"/>
                    <a:pt x="5333" y="20646"/>
                    <a:pt x="5314" y="20349"/>
                  </a:cubicBezTo>
                  <a:cubicBezTo>
                    <a:pt x="5294" y="20029"/>
                    <a:pt x="5275" y="19727"/>
                    <a:pt x="5081" y="19530"/>
                  </a:cubicBezTo>
                  <a:cubicBezTo>
                    <a:pt x="4869" y="19314"/>
                    <a:pt x="4560" y="19268"/>
                    <a:pt x="4338" y="19268"/>
                  </a:cubicBezTo>
                  <a:cubicBezTo>
                    <a:pt x="3841" y="19268"/>
                    <a:pt x="3338" y="19477"/>
                    <a:pt x="3060" y="19683"/>
                  </a:cubicBezTo>
                  <a:lnTo>
                    <a:pt x="2752" y="19912"/>
                  </a:lnTo>
                  <a:lnTo>
                    <a:pt x="2752" y="19848"/>
                  </a:lnTo>
                  <a:cubicBezTo>
                    <a:pt x="2646" y="19900"/>
                    <a:pt x="2540" y="19926"/>
                    <a:pt x="2437" y="19926"/>
                  </a:cubicBezTo>
                  <a:cubicBezTo>
                    <a:pt x="1699" y="19926"/>
                    <a:pt x="1427" y="18684"/>
                    <a:pt x="1345" y="18150"/>
                  </a:cubicBezTo>
                  <a:cubicBezTo>
                    <a:pt x="1165" y="16975"/>
                    <a:pt x="1166" y="16109"/>
                    <a:pt x="1703" y="15153"/>
                  </a:cubicBezTo>
                  <a:cubicBezTo>
                    <a:pt x="1832" y="14924"/>
                    <a:pt x="2027" y="14578"/>
                    <a:pt x="1968" y="14352"/>
                  </a:cubicBezTo>
                  <a:cubicBezTo>
                    <a:pt x="1945" y="14265"/>
                    <a:pt x="1881" y="14191"/>
                    <a:pt x="1774" y="14128"/>
                  </a:cubicBezTo>
                  <a:lnTo>
                    <a:pt x="1639" y="14050"/>
                  </a:lnTo>
                  <a:lnTo>
                    <a:pt x="1683" y="13898"/>
                  </a:lnTo>
                  <a:cubicBezTo>
                    <a:pt x="1761" y="13628"/>
                    <a:pt x="1913" y="13440"/>
                    <a:pt x="2047" y="13275"/>
                  </a:cubicBezTo>
                  <a:cubicBezTo>
                    <a:pt x="2224" y="13056"/>
                    <a:pt x="2352" y="12898"/>
                    <a:pt x="2302" y="12594"/>
                  </a:cubicBezTo>
                  <a:cubicBezTo>
                    <a:pt x="2264" y="12359"/>
                    <a:pt x="2138" y="12204"/>
                    <a:pt x="1992" y="12025"/>
                  </a:cubicBezTo>
                  <a:cubicBezTo>
                    <a:pt x="1861" y="11865"/>
                    <a:pt x="1713" y="11683"/>
                    <a:pt x="1639" y="11433"/>
                  </a:cubicBezTo>
                  <a:lnTo>
                    <a:pt x="1583" y="11245"/>
                  </a:lnTo>
                  <a:lnTo>
                    <a:pt x="1765" y="11185"/>
                  </a:lnTo>
                  <a:cubicBezTo>
                    <a:pt x="2188" y="11045"/>
                    <a:pt x="2424" y="10891"/>
                    <a:pt x="2507" y="10699"/>
                  </a:cubicBezTo>
                  <a:cubicBezTo>
                    <a:pt x="2574" y="10543"/>
                    <a:pt x="2551" y="10339"/>
                    <a:pt x="2436" y="10077"/>
                  </a:cubicBezTo>
                  <a:cubicBezTo>
                    <a:pt x="2224" y="9595"/>
                    <a:pt x="1796" y="9543"/>
                    <a:pt x="1215" y="9521"/>
                  </a:cubicBezTo>
                  <a:lnTo>
                    <a:pt x="1189" y="9520"/>
                  </a:lnTo>
                  <a:lnTo>
                    <a:pt x="1165" y="9513"/>
                  </a:lnTo>
                  <a:cubicBezTo>
                    <a:pt x="757" y="9385"/>
                    <a:pt x="788" y="9032"/>
                    <a:pt x="807" y="8821"/>
                  </a:cubicBezTo>
                  <a:cubicBezTo>
                    <a:pt x="815" y="8734"/>
                    <a:pt x="822" y="8651"/>
                    <a:pt x="808" y="8591"/>
                  </a:cubicBezTo>
                  <a:cubicBezTo>
                    <a:pt x="797" y="8548"/>
                    <a:pt x="788" y="8511"/>
                    <a:pt x="777" y="8481"/>
                  </a:cubicBezTo>
                  <a:lnTo>
                    <a:pt x="720" y="8328"/>
                  </a:lnTo>
                  <a:lnTo>
                    <a:pt x="854" y="8241"/>
                  </a:lnTo>
                  <a:cubicBezTo>
                    <a:pt x="1016" y="8136"/>
                    <a:pt x="1090" y="7994"/>
                    <a:pt x="1081" y="7808"/>
                  </a:cubicBezTo>
                  <a:cubicBezTo>
                    <a:pt x="1070" y="7590"/>
                    <a:pt x="948" y="7524"/>
                    <a:pt x="694" y="7406"/>
                  </a:cubicBezTo>
                  <a:cubicBezTo>
                    <a:pt x="538" y="7334"/>
                    <a:pt x="362" y="7252"/>
                    <a:pt x="235" y="7098"/>
                  </a:cubicBezTo>
                  <a:cubicBezTo>
                    <a:pt x="-7" y="6804"/>
                    <a:pt x="-107" y="6262"/>
                    <a:pt x="153" y="5898"/>
                  </a:cubicBezTo>
                  <a:cubicBezTo>
                    <a:pt x="250" y="5763"/>
                    <a:pt x="372" y="5718"/>
                    <a:pt x="461" y="5684"/>
                  </a:cubicBezTo>
                  <a:cubicBezTo>
                    <a:pt x="549" y="5651"/>
                    <a:pt x="565" y="5643"/>
                    <a:pt x="583" y="5595"/>
                  </a:cubicBezTo>
                  <a:cubicBezTo>
                    <a:pt x="637" y="5455"/>
                    <a:pt x="644" y="5252"/>
                    <a:pt x="653" y="5036"/>
                  </a:cubicBezTo>
                  <a:cubicBezTo>
                    <a:pt x="666" y="4683"/>
                    <a:pt x="681" y="4282"/>
                    <a:pt x="926" y="4028"/>
                  </a:cubicBezTo>
                  <a:cubicBezTo>
                    <a:pt x="1156" y="3790"/>
                    <a:pt x="1483" y="3787"/>
                    <a:pt x="1772" y="3784"/>
                  </a:cubicBezTo>
                  <a:cubicBezTo>
                    <a:pt x="1894" y="3783"/>
                    <a:pt x="2009" y="3782"/>
                    <a:pt x="2099" y="3763"/>
                  </a:cubicBezTo>
                  <a:cubicBezTo>
                    <a:pt x="2207" y="3740"/>
                    <a:pt x="2322" y="3707"/>
                    <a:pt x="2439" y="3673"/>
                  </a:cubicBezTo>
                  <a:cubicBezTo>
                    <a:pt x="2688" y="3600"/>
                    <a:pt x="2946" y="3526"/>
                    <a:pt x="3201" y="3526"/>
                  </a:cubicBezTo>
                  <a:cubicBezTo>
                    <a:pt x="3602" y="3526"/>
                    <a:pt x="3897" y="3720"/>
                    <a:pt x="4079" y="4105"/>
                  </a:cubicBezTo>
                  <a:cubicBezTo>
                    <a:pt x="4154" y="4262"/>
                    <a:pt x="4121" y="4420"/>
                    <a:pt x="4095" y="4547"/>
                  </a:cubicBezTo>
                  <a:cubicBezTo>
                    <a:pt x="4085" y="4595"/>
                    <a:pt x="4066" y="4684"/>
                    <a:pt x="4077" y="4703"/>
                  </a:cubicBezTo>
                  <a:cubicBezTo>
                    <a:pt x="4152" y="4836"/>
                    <a:pt x="4427" y="4912"/>
                    <a:pt x="4832" y="4912"/>
                  </a:cubicBezTo>
                  <a:cubicBezTo>
                    <a:pt x="5212" y="4912"/>
                    <a:pt x="5616" y="4847"/>
                    <a:pt x="5810" y="4816"/>
                  </a:cubicBezTo>
                  <a:cubicBezTo>
                    <a:pt x="6515" y="4701"/>
                    <a:pt x="6854" y="4383"/>
                    <a:pt x="7024" y="3680"/>
                  </a:cubicBezTo>
                  <a:cubicBezTo>
                    <a:pt x="7280" y="2619"/>
                    <a:pt x="8153" y="1476"/>
                    <a:pt x="9466" y="1476"/>
                  </a:cubicBezTo>
                  <a:cubicBezTo>
                    <a:pt x="9593" y="1476"/>
                    <a:pt x="9724" y="1488"/>
                    <a:pt x="9853" y="1511"/>
                  </a:cubicBezTo>
                  <a:cubicBezTo>
                    <a:pt x="9999" y="1536"/>
                    <a:pt x="10123" y="1615"/>
                    <a:pt x="10233" y="1685"/>
                  </a:cubicBezTo>
                  <a:cubicBezTo>
                    <a:pt x="10334" y="1748"/>
                    <a:pt x="10428" y="1808"/>
                    <a:pt x="10506" y="1808"/>
                  </a:cubicBezTo>
                  <a:cubicBezTo>
                    <a:pt x="10684" y="1783"/>
                    <a:pt x="10739" y="1720"/>
                    <a:pt x="10815" y="1633"/>
                  </a:cubicBezTo>
                  <a:cubicBezTo>
                    <a:pt x="10901" y="1535"/>
                    <a:pt x="11018" y="1400"/>
                    <a:pt x="11261" y="1400"/>
                  </a:cubicBezTo>
                  <a:cubicBezTo>
                    <a:pt x="11359" y="1400"/>
                    <a:pt x="11472" y="1422"/>
                    <a:pt x="11607" y="1468"/>
                  </a:cubicBezTo>
                  <a:cubicBezTo>
                    <a:pt x="11748" y="1516"/>
                    <a:pt x="11917" y="1538"/>
                    <a:pt x="12140" y="1538"/>
                  </a:cubicBezTo>
                  <a:cubicBezTo>
                    <a:pt x="12258" y="1538"/>
                    <a:pt x="12378" y="1532"/>
                    <a:pt x="12498" y="1527"/>
                  </a:cubicBezTo>
                  <a:cubicBezTo>
                    <a:pt x="12622" y="1521"/>
                    <a:pt x="12745" y="1515"/>
                    <a:pt x="12865" y="1515"/>
                  </a:cubicBezTo>
                  <a:cubicBezTo>
                    <a:pt x="12930" y="1515"/>
                    <a:pt x="12994" y="1516"/>
                    <a:pt x="13058" y="1521"/>
                  </a:cubicBezTo>
                  <a:cubicBezTo>
                    <a:pt x="13191" y="1529"/>
                    <a:pt x="13325" y="1545"/>
                    <a:pt x="13460" y="1562"/>
                  </a:cubicBezTo>
                  <a:cubicBezTo>
                    <a:pt x="13653" y="1585"/>
                    <a:pt x="13835" y="1607"/>
                    <a:pt x="14014" y="1607"/>
                  </a:cubicBezTo>
                  <a:cubicBezTo>
                    <a:pt x="14255" y="1607"/>
                    <a:pt x="14447" y="1566"/>
                    <a:pt x="14618" y="1477"/>
                  </a:cubicBezTo>
                  <a:cubicBezTo>
                    <a:pt x="14854" y="1355"/>
                    <a:pt x="15068" y="1202"/>
                    <a:pt x="15294" y="1039"/>
                  </a:cubicBezTo>
                  <a:cubicBezTo>
                    <a:pt x="15585" y="831"/>
                    <a:pt x="15885" y="616"/>
                    <a:pt x="16236" y="472"/>
                  </a:cubicBezTo>
                  <a:cubicBezTo>
                    <a:pt x="17011" y="154"/>
                    <a:pt x="17587" y="0"/>
                    <a:pt x="17995" y="0"/>
                  </a:cubicBezTo>
                  <a:cubicBezTo>
                    <a:pt x="18137" y="0"/>
                    <a:pt x="18261" y="19"/>
                    <a:pt x="18363" y="58"/>
                  </a:cubicBezTo>
                  <a:cubicBezTo>
                    <a:pt x="18416" y="77"/>
                    <a:pt x="18461" y="98"/>
                    <a:pt x="18501" y="124"/>
                  </a:cubicBezTo>
                  <a:cubicBezTo>
                    <a:pt x="18640" y="212"/>
                    <a:pt x="18683" y="326"/>
                    <a:pt x="18695" y="406"/>
                  </a:cubicBezTo>
                  <a:cubicBezTo>
                    <a:pt x="18728" y="637"/>
                    <a:pt x="18547" y="846"/>
                    <a:pt x="18373" y="1049"/>
                  </a:cubicBezTo>
                  <a:cubicBezTo>
                    <a:pt x="18298" y="1136"/>
                    <a:pt x="18222" y="1225"/>
                    <a:pt x="18177" y="1299"/>
                  </a:cubicBezTo>
                  <a:cubicBezTo>
                    <a:pt x="18001" y="1590"/>
                    <a:pt x="17960" y="1872"/>
                    <a:pt x="18055" y="2136"/>
                  </a:cubicBezTo>
                  <a:cubicBezTo>
                    <a:pt x="18172" y="2460"/>
                    <a:pt x="18488" y="2733"/>
                    <a:pt x="18900" y="2867"/>
                  </a:cubicBezTo>
                  <a:cubicBezTo>
                    <a:pt x="19402" y="3029"/>
                    <a:pt x="19467" y="3454"/>
                    <a:pt x="19519" y="3796"/>
                  </a:cubicBezTo>
                  <a:cubicBezTo>
                    <a:pt x="19541" y="3939"/>
                    <a:pt x="19561" y="4074"/>
                    <a:pt x="19608" y="4189"/>
                  </a:cubicBezTo>
                  <a:cubicBezTo>
                    <a:pt x="19667" y="4331"/>
                    <a:pt x="19717" y="4365"/>
                    <a:pt x="19818" y="4434"/>
                  </a:cubicBezTo>
                  <a:cubicBezTo>
                    <a:pt x="19879" y="4476"/>
                    <a:pt x="19947" y="4522"/>
                    <a:pt x="20022" y="4592"/>
                  </a:cubicBezTo>
                  <a:cubicBezTo>
                    <a:pt x="20203" y="4760"/>
                    <a:pt x="20326" y="4956"/>
                    <a:pt x="20445" y="5146"/>
                  </a:cubicBezTo>
                  <a:cubicBezTo>
                    <a:pt x="20506" y="5243"/>
                    <a:pt x="20567" y="5340"/>
                    <a:pt x="20637" y="5434"/>
                  </a:cubicBezTo>
                  <a:cubicBezTo>
                    <a:pt x="20768" y="5612"/>
                    <a:pt x="20972" y="5765"/>
                    <a:pt x="21244" y="5890"/>
                  </a:cubicBezTo>
                  <a:lnTo>
                    <a:pt x="21493" y="6003"/>
                  </a:lnTo>
                  <a:lnTo>
                    <a:pt x="21308" y="6208"/>
                  </a:lnTo>
                  <a:cubicBezTo>
                    <a:pt x="20747" y="6828"/>
                    <a:pt x="19911" y="7183"/>
                    <a:pt x="19015" y="7183"/>
                  </a:cubicBezTo>
                  <a:cubicBezTo>
                    <a:pt x="18478" y="7183"/>
                    <a:pt x="17938" y="7057"/>
                    <a:pt x="17439" y="6816"/>
                  </a:cubicBezTo>
                  <a:cubicBezTo>
                    <a:pt x="17398" y="6950"/>
                    <a:pt x="17365" y="7108"/>
                    <a:pt x="17331" y="7272"/>
                  </a:cubicBezTo>
                  <a:cubicBezTo>
                    <a:pt x="17241" y="7707"/>
                    <a:pt x="17140" y="8200"/>
                    <a:pt x="16798" y="8473"/>
                  </a:cubicBezTo>
                  <a:cubicBezTo>
                    <a:pt x="16529" y="8687"/>
                    <a:pt x="16180" y="8695"/>
                    <a:pt x="15872" y="8703"/>
                  </a:cubicBezTo>
                  <a:cubicBezTo>
                    <a:pt x="15655" y="8708"/>
                    <a:pt x="15431" y="8713"/>
                    <a:pt x="15359" y="8800"/>
                  </a:cubicBezTo>
                  <a:cubicBezTo>
                    <a:pt x="15307" y="8864"/>
                    <a:pt x="15314" y="8999"/>
                    <a:pt x="15329" y="9102"/>
                  </a:cubicBezTo>
                  <a:cubicBezTo>
                    <a:pt x="15437" y="9830"/>
                    <a:pt x="15437" y="10627"/>
                    <a:pt x="14706" y="11139"/>
                  </a:cubicBezTo>
                  <a:cubicBezTo>
                    <a:pt x="14864" y="11305"/>
                    <a:pt x="15099" y="11593"/>
                    <a:pt x="15471" y="12095"/>
                  </a:cubicBezTo>
                  <a:lnTo>
                    <a:pt x="15530" y="12174"/>
                  </a:lnTo>
                  <a:cubicBezTo>
                    <a:pt x="15975" y="12739"/>
                    <a:pt x="16415" y="13402"/>
                    <a:pt x="16291" y="14020"/>
                  </a:cubicBezTo>
                  <a:cubicBezTo>
                    <a:pt x="16224" y="14352"/>
                    <a:pt x="16002" y="14622"/>
                    <a:pt x="15631" y="14823"/>
                  </a:cubicBezTo>
                  <a:cubicBezTo>
                    <a:pt x="15393" y="14951"/>
                    <a:pt x="15120" y="14988"/>
                    <a:pt x="14855" y="15023"/>
                  </a:cubicBezTo>
                  <a:cubicBezTo>
                    <a:pt x="14447" y="15078"/>
                    <a:pt x="14095" y="15126"/>
                    <a:pt x="13908" y="15468"/>
                  </a:cubicBezTo>
                  <a:cubicBezTo>
                    <a:pt x="13818" y="15633"/>
                    <a:pt x="13822" y="15856"/>
                    <a:pt x="13827" y="16091"/>
                  </a:cubicBezTo>
                  <a:cubicBezTo>
                    <a:pt x="13832" y="16342"/>
                    <a:pt x="13837" y="16602"/>
                    <a:pt x="13731" y="16840"/>
                  </a:cubicBezTo>
                  <a:cubicBezTo>
                    <a:pt x="13615" y="17100"/>
                    <a:pt x="13450" y="17232"/>
                    <a:pt x="13242" y="17232"/>
                  </a:cubicBezTo>
                  <a:cubicBezTo>
                    <a:pt x="13078" y="17232"/>
                    <a:pt x="12924" y="17148"/>
                    <a:pt x="12761" y="17060"/>
                  </a:cubicBezTo>
                  <a:cubicBezTo>
                    <a:pt x="12688" y="17021"/>
                    <a:pt x="12611" y="16979"/>
                    <a:pt x="12530" y="16944"/>
                  </a:cubicBezTo>
                  <a:cubicBezTo>
                    <a:pt x="12344" y="16864"/>
                    <a:pt x="12121" y="16822"/>
                    <a:pt x="11885" y="16822"/>
                  </a:cubicBezTo>
                  <a:cubicBezTo>
                    <a:pt x="11175" y="16822"/>
                    <a:pt x="10456" y="17196"/>
                    <a:pt x="10456" y="17912"/>
                  </a:cubicBezTo>
                  <a:lnTo>
                    <a:pt x="10068" y="17915"/>
                  </a:lnTo>
                  <a:cubicBezTo>
                    <a:pt x="10071" y="17925"/>
                    <a:pt x="10097" y="17951"/>
                    <a:pt x="10116" y="17954"/>
                  </a:cubicBezTo>
                  <a:cubicBezTo>
                    <a:pt x="10116" y="17954"/>
                    <a:pt x="10116" y="17954"/>
                    <a:pt x="10116" y="17954"/>
                  </a:cubicBezTo>
                  <a:cubicBezTo>
                    <a:pt x="9959" y="17954"/>
                    <a:pt x="9587" y="18187"/>
                    <a:pt x="9507" y="18258"/>
                  </a:cubicBezTo>
                  <a:cubicBezTo>
                    <a:pt x="9217" y="18542"/>
                    <a:pt x="9030" y="18862"/>
                    <a:pt x="8919" y="19265"/>
                  </a:cubicBezTo>
                  <a:cubicBezTo>
                    <a:pt x="8877" y="19416"/>
                    <a:pt x="8851" y="19601"/>
                    <a:pt x="8823" y="19797"/>
                  </a:cubicBezTo>
                  <a:cubicBezTo>
                    <a:pt x="8759" y="20243"/>
                    <a:pt x="8687" y="20749"/>
                    <a:pt x="8392" y="21073"/>
                  </a:cubicBezTo>
                  <a:cubicBezTo>
                    <a:pt x="8220" y="21264"/>
                    <a:pt x="8032" y="21356"/>
                    <a:pt x="7817" y="21356"/>
                  </a:cubicBezTo>
                  <a:cubicBezTo>
                    <a:pt x="7647" y="21356"/>
                    <a:pt x="7491" y="21298"/>
                    <a:pt x="7340" y="21242"/>
                  </a:cubicBezTo>
                  <a:cubicBezTo>
                    <a:pt x="7203" y="21190"/>
                    <a:pt x="7073" y="21142"/>
                    <a:pt x="6946" y="21142"/>
                  </a:cubicBezTo>
                  <a:lnTo>
                    <a:pt x="6903" y="21143"/>
                  </a:lnTo>
                  <a:cubicBezTo>
                    <a:pt x="6803" y="21152"/>
                    <a:pt x="6683" y="21248"/>
                    <a:pt x="6566" y="21341"/>
                  </a:cubicBezTo>
                  <a:cubicBezTo>
                    <a:pt x="6407" y="21468"/>
                    <a:pt x="6242" y="21600"/>
                    <a:pt x="6038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5" name="Forma"/>
            <p:cNvSpPr/>
            <p:nvPr/>
          </p:nvSpPr>
          <p:spPr>
            <a:xfrm>
              <a:off x="6604925" y="779897"/>
              <a:ext cx="1258520" cy="117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19876" y="21600"/>
                  </a:moveTo>
                  <a:cubicBezTo>
                    <a:pt x="19206" y="21600"/>
                    <a:pt x="18666" y="21110"/>
                    <a:pt x="18500" y="20352"/>
                  </a:cubicBezTo>
                  <a:cubicBezTo>
                    <a:pt x="18474" y="20235"/>
                    <a:pt x="18452" y="20121"/>
                    <a:pt x="18431" y="20009"/>
                  </a:cubicBezTo>
                  <a:cubicBezTo>
                    <a:pt x="18321" y="19438"/>
                    <a:pt x="18242" y="19025"/>
                    <a:pt x="17769" y="18730"/>
                  </a:cubicBezTo>
                  <a:cubicBezTo>
                    <a:pt x="17516" y="18573"/>
                    <a:pt x="17176" y="18486"/>
                    <a:pt x="16811" y="18486"/>
                  </a:cubicBezTo>
                  <a:cubicBezTo>
                    <a:pt x="16524" y="18486"/>
                    <a:pt x="16235" y="18541"/>
                    <a:pt x="15998" y="18641"/>
                  </a:cubicBezTo>
                  <a:cubicBezTo>
                    <a:pt x="15845" y="18705"/>
                    <a:pt x="15651" y="18812"/>
                    <a:pt x="15436" y="18930"/>
                  </a:cubicBezTo>
                  <a:cubicBezTo>
                    <a:pt x="14892" y="19228"/>
                    <a:pt x="14215" y="19598"/>
                    <a:pt x="13671" y="19598"/>
                  </a:cubicBezTo>
                  <a:cubicBezTo>
                    <a:pt x="13564" y="19598"/>
                    <a:pt x="13463" y="19584"/>
                    <a:pt x="13372" y="19556"/>
                  </a:cubicBezTo>
                  <a:cubicBezTo>
                    <a:pt x="13091" y="19469"/>
                    <a:pt x="12809" y="19269"/>
                    <a:pt x="12510" y="19058"/>
                  </a:cubicBezTo>
                  <a:cubicBezTo>
                    <a:pt x="12152" y="18805"/>
                    <a:pt x="11782" y="18543"/>
                    <a:pt x="11485" y="18543"/>
                  </a:cubicBezTo>
                  <a:cubicBezTo>
                    <a:pt x="11460" y="18543"/>
                    <a:pt x="11435" y="18544"/>
                    <a:pt x="11410" y="18549"/>
                  </a:cubicBezTo>
                  <a:cubicBezTo>
                    <a:pt x="11138" y="18596"/>
                    <a:pt x="11079" y="18864"/>
                    <a:pt x="11051" y="19449"/>
                  </a:cubicBezTo>
                  <a:cubicBezTo>
                    <a:pt x="11046" y="19547"/>
                    <a:pt x="11042" y="19639"/>
                    <a:pt x="11033" y="19720"/>
                  </a:cubicBezTo>
                  <a:cubicBezTo>
                    <a:pt x="10977" y="20283"/>
                    <a:pt x="10808" y="20594"/>
                    <a:pt x="10432" y="20827"/>
                  </a:cubicBezTo>
                  <a:lnTo>
                    <a:pt x="10254" y="20937"/>
                  </a:lnTo>
                  <a:lnTo>
                    <a:pt x="10121" y="20767"/>
                  </a:lnTo>
                  <a:cubicBezTo>
                    <a:pt x="9940" y="20537"/>
                    <a:pt x="9765" y="20267"/>
                    <a:pt x="9570" y="19918"/>
                  </a:cubicBezTo>
                  <a:cubicBezTo>
                    <a:pt x="9422" y="19655"/>
                    <a:pt x="9289" y="19368"/>
                    <a:pt x="9159" y="19090"/>
                  </a:cubicBezTo>
                  <a:cubicBezTo>
                    <a:pt x="8695" y="18091"/>
                    <a:pt x="8256" y="17147"/>
                    <a:pt x="7177" y="17147"/>
                  </a:cubicBezTo>
                  <a:lnTo>
                    <a:pt x="6901" y="17153"/>
                  </a:lnTo>
                  <a:cubicBezTo>
                    <a:pt x="6525" y="17159"/>
                    <a:pt x="6010" y="17166"/>
                    <a:pt x="5748" y="17362"/>
                  </a:cubicBezTo>
                  <a:cubicBezTo>
                    <a:pt x="5650" y="17435"/>
                    <a:pt x="5583" y="17547"/>
                    <a:pt x="5506" y="17675"/>
                  </a:cubicBezTo>
                  <a:cubicBezTo>
                    <a:pt x="5410" y="17836"/>
                    <a:pt x="5301" y="18019"/>
                    <a:pt x="5109" y="18153"/>
                  </a:cubicBezTo>
                  <a:lnTo>
                    <a:pt x="5048" y="18195"/>
                  </a:lnTo>
                  <a:lnTo>
                    <a:pt x="4976" y="18195"/>
                  </a:lnTo>
                  <a:cubicBezTo>
                    <a:pt x="4835" y="18195"/>
                    <a:pt x="3707" y="17520"/>
                    <a:pt x="3697" y="17513"/>
                  </a:cubicBezTo>
                  <a:cubicBezTo>
                    <a:pt x="3261" y="17221"/>
                    <a:pt x="2923" y="16814"/>
                    <a:pt x="2691" y="16305"/>
                  </a:cubicBezTo>
                  <a:cubicBezTo>
                    <a:pt x="2676" y="16274"/>
                    <a:pt x="2653" y="16227"/>
                    <a:pt x="2539" y="15563"/>
                  </a:cubicBezTo>
                  <a:cubicBezTo>
                    <a:pt x="2268" y="15523"/>
                    <a:pt x="1841" y="15390"/>
                    <a:pt x="1580" y="14950"/>
                  </a:cubicBezTo>
                  <a:cubicBezTo>
                    <a:pt x="915" y="13842"/>
                    <a:pt x="1234" y="13074"/>
                    <a:pt x="1571" y="12261"/>
                  </a:cubicBezTo>
                  <a:cubicBezTo>
                    <a:pt x="1683" y="11990"/>
                    <a:pt x="1800" y="11709"/>
                    <a:pt x="1888" y="11399"/>
                  </a:cubicBezTo>
                  <a:cubicBezTo>
                    <a:pt x="2092" y="10677"/>
                    <a:pt x="1705" y="10297"/>
                    <a:pt x="1056" y="9736"/>
                  </a:cubicBezTo>
                  <a:cubicBezTo>
                    <a:pt x="740" y="9463"/>
                    <a:pt x="413" y="9180"/>
                    <a:pt x="196" y="8817"/>
                  </a:cubicBezTo>
                  <a:cubicBezTo>
                    <a:pt x="-376" y="7861"/>
                    <a:pt x="436" y="7122"/>
                    <a:pt x="921" y="6680"/>
                  </a:cubicBezTo>
                  <a:lnTo>
                    <a:pt x="1063" y="6550"/>
                  </a:lnTo>
                  <a:cubicBezTo>
                    <a:pt x="1313" y="6312"/>
                    <a:pt x="1481" y="6001"/>
                    <a:pt x="1658" y="5671"/>
                  </a:cubicBezTo>
                  <a:cubicBezTo>
                    <a:pt x="1787" y="5432"/>
                    <a:pt x="1920" y="5186"/>
                    <a:pt x="2090" y="4957"/>
                  </a:cubicBezTo>
                  <a:cubicBezTo>
                    <a:pt x="2316" y="4651"/>
                    <a:pt x="2576" y="4337"/>
                    <a:pt x="2943" y="4125"/>
                  </a:cubicBezTo>
                  <a:cubicBezTo>
                    <a:pt x="3032" y="4073"/>
                    <a:pt x="3472" y="3894"/>
                    <a:pt x="3816" y="3817"/>
                  </a:cubicBezTo>
                  <a:cubicBezTo>
                    <a:pt x="3746" y="3607"/>
                    <a:pt x="3689" y="3382"/>
                    <a:pt x="3682" y="3156"/>
                  </a:cubicBezTo>
                  <a:lnTo>
                    <a:pt x="3679" y="3009"/>
                  </a:lnTo>
                  <a:lnTo>
                    <a:pt x="3788" y="2925"/>
                  </a:lnTo>
                  <a:cubicBezTo>
                    <a:pt x="4128" y="2661"/>
                    <a:pt x="4565" y="2426"/>
                    <a:pt x="4955" y="2293"/>
                  </a:cubicBezTo>
                  <a:cubicBezTo>
                    <a:pt x="4968" y="2090"/>
                    <a:pt x="4930" y="1622"/>
                    <a:pt x="4904" y="1298"/>
                  </a:cubicBezTo>
                  <a:cubicBezTo>
                    <a:pt x="4876" y="962"/>
                    <a:pt x="4849" y="619"/>
                    <a:pt x="4845" y="348"/>
                  </a:cubicBezTo>
                  <a:lnTo>
                    <a:pt x="4840" y="0"/>
                  </a:lnTo>
                  <a:lnTo>
                    <a:pt x="5149" y="78"/>
                  </a:lnTo>
                  <a:cubicBezTo>
                    <a:pt x="5201" y="91"/>
                    <a:pt x="5253" y="106"/>
                    <a:pt x="5305" y="121"/>
                  </a:cubicBezTo>
                  <a:cubicBezTo>
                    <a:pt x="5555" y="199"/>
                    <a:pt x="5773" y="326"/>
                    <a:pt x="5984" y="450"/>
                  </a:cubicBezTo>
                  <a:cubicBezTo>
                    <a:pt x="6197" y="575"/>
                    <a:pt x="6398" y="693"/>
                    <a:pt x="6614" y="749"/>
                  </a:cubicBezTo>
                  <a:cubicBezTo>
                    <a:pt x="7168" y="895"/>
                    <a:pt x="7749" y="897"/>
                    <a:pt x="8364" y="899"/>
                  </a:cubicBezTo>
                  <a:cubicBezTo>
                    <a:pt x="9053" y="902"/>
                    <a:pt x="9765" y="905"/>
                    <a:pt x="10471" y="1119"/>
                  </a:cubicBezTo>
                  <a:cubicBezTo>
                    <a:pt x="10680" y="1182"/>
                    <a:pt x="10886" y="1282"/>
                    <a:pt x="11085" y="1380"/>
                  </a:cubicBezTo>
                  <a:cubicBezTo>
                    <a:pt x="11397" y="1532"/>
                    <a:pt x="11692" y="1676"/>
                    <a:pt x="11979" y="1676"/>
                  </a:cubicBezTo>
                  <a:cubicBezTo>
                    <a:pt x="12028" y="1676"/>
                    <a:pt x="12076" y="1672"/>
                    <a:pt x="12126" y="1663"/>
                  </a:cubicBezTo>
                  <a:cubicBezTo>
                    <a:pt x="12305" y="1628"/>
                    <a:pt x="12443" y="1585"/>
                    <a:pt x="12566" y="1547"/>
                  </a:cubicBezTo>
                  <a:cubicBezTo>
                    <a:pt x="12751" y="1490"/>
                    <a:pt x="12926" y="1435"/>
                    <a:pt x="13151" y="1435"/>
                  </a:cubicBezTo>
                  <a:cubicBezTo>
                    <a:pt x="13281" y="1435"/>
                    <a:pt x="13419" y="1453"/>
                    <a:pt x="13574" y="1490"/>
                  </a:cubicBezTo>
                  <a:cubicBezTo>
                    <a:pt x="14093" y="1612"/>
                    <a:pt x="14669" y="1686"/>
                    <a:pt x="15388" y="1722"/>
                  </a:cubicBezTo>
                  <a:cubicBezTo>
                    <a:pt x="15435" y="1725"/>
                    <a:pt x="15486" y="1725"/>
                    <a:pt x="15540" y="1725"/>
                  </a:cubicBezTo>
                  <a:lnTo>
                    <a:pt x="16032" y="1719"/>
                  </a:lnTo>
                  <a:cubicBezTo>
                    <a:pt x="16456" y="1719"/>
                    <a:pt x="17449" y="1719"/>
                    <a:pt x="17732" y="2621"/>
                  </a:cubicBezTo>
                  <a:cubicBezTo>
                    <a:pt x="18047" y="3629"/>
                    <a:pt x="17146" y="4136"/>
                    <a:pt x="16550" y="4472"/>
                  </a:cubicBezTo>
                  <a:cubicBezTo>
                    <a:pt x="16326" y="4598"/>
                    <a:pt x="16114" y="4717"/>
                    <a:pt x="15993" y="4834"/>
                  </a:cubicBezTo>
                  <a:cubicBezTo>
                    <a:pt x="15585" y="5224"/>
                    <a:pt x="15198" y="5619"/>
                    <a:pt x="14940" y="6158"/>
                  </a:cubicBezTo>
                  <a:cubicBezTo>
                    <a:pt x="14581" y="6916"/>
                    <a:pt x="14479" y="7675"/>
                    <a:pt x="14681" y="8091"/>
                  </a:cubicBezTo>
                  <a:cubicBezTo>
                    <a:pt x="14801" y="8340"/>
                    <a:pt x="15028" y="8482"/>
                    <a:pt x="15374" y="8526"/>
                  </a:cubicBezTo>
                  <a:lnTo>
                    <a:pt x="15518" y="8544"/>
                  </a:lnTo>
                  <a:cubicBezTo>
                    <a:pt x="16068" y="8610"/>
                    <a:pt x="16822" y="8701"/>
                    <a:pt x="17201" y="9229"/>
                  </a:cubicBezTo>
                  <a:cubicBezTo>
                    <a:pt x="17383" y="9482"/>
                    <a:pt x="17453" y="9800"/>
                    <a:pt x="17409" y="10174"/>
                  </a:cubicBezTo>
                  <a:cubicBezTo>
                    <a:pt x="17337" y="10800"/>
                    <a:pt x="16891" y="11199"/>
                    <a:pt x="16498" y="11550"/>
                  </a:cubicBezTo>
                  <a:cubicBezTo>
                    <a:pt x="16273" y="11751"/>
                    <a:pt x="16061" y="11941"/>
                    <a:pt x="15938" y="12149"/>
                  </a:cubicBezTo>
                  <a:cubicBezTo>
                    <a:pt x="15608" y="12706"/>
                    <a:pt x="15606" y="12969"/>
                    <a:pt x="15633" y="13023"/>
                  </a:cubicBezTo>
                  <a:cubicBezTo>
                    <a:pt x="15644" y="13045"/>
                    <a:pt x="15702" y="13068"/>
                    <a:pt x="15804" y="13068"/>
                  </a:cubicBezTo>
                  <a:cubicBezTo>
                    <a:pt x="15912" y="13068"/>
                    <a:pt x="16049" y="13044"/>
                    <a:pt x="16213" y="12996"/>
                  </a:cubicBezTo>
                  <a:cubicBezTo>
                    <a:pt x="16429" y="12933"/>
                    <a:pt x="16615" y="12902"/>
                    <a:pt x="16780" y="12902"/>
                  </a:cubicBezTo>
                  <a:cubicBezTo>
                    <a:pt x="17294" y="12902"/>
                    <a:pt x="17524" y="13201"/>
                    <a:pt x="17626" y="13452"/>
                  </a:cubicBezTo>
                  <a:cubicBezTo>
                    <a:pt x="17832" y="13955"/>
                    <a:pt x="17595" y="14392"/>
                    <a:pt x="17405" y="14743"/>
                  </a:cubicBezTo>
                  <a:cubicBezTo>
                    <a:pt x="17320" y="14899"/>
                    <a:pt x="17240" y="15046"/>
                    <a:pt x="17210" y="15175"/>
                  </a:cubicBezTo>
                  <a:cubicBezTo>
                    <a:pt x="17109" y="15594"/>
                    <a:pt x="17174" y="16454"/>
                    <a:pt x="17437" y="16644"/>
                  </a:cubicBezTo>
                  <a:cubicBezTo>
                    <a:pt x="17707" y="16839"/>
                    <a:pt x="18003" y="16957"/>
                    <a:pt x="18317" y="17083"/>
                  </a:cubicBezTo>
                  <a:cubicBezTo>
                    <a:pt x="18696" y="17236"/>
                    <a:pt x="19088" y="17393"/>
                    <a:pt x="19457" y="17696"/>
                  </a:cubicBezTo>
                  <a:cubicBezTo>
                    <a:pt x="19574" y="17793"/>
                    <a:pt x="19690" y="17883"/>
                    <a:pt x="19803" y="17970"/>
                  </a:cubicBezTo>
                  <a:cubicBezTo>
                    <a:pt x="20389" y="18425"/>
                    <a:pt x="20942" y="18854"/>
                    <a:pt x="21130" y="19823"/>
                  </a:cubicBezTo>
                  <a:cubicBezTo>
                    <a:pt x="21224" y="20307"/>
                    <a:pt x="21141" y="20756"/>
                    <a:pt x="20896" y="21087"/>
                  </a:cubicBezTo>
                  <a:cubicBezTo>
                    <a:pt x="20656" y="21413"/>
                    <a:pt x="20284" y="21600"/>
                    <a:pt x="19876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6" name="Forma"/>
            <p:cNvSpPr/>
            <p:nvPr/>
          </p:nvSpPr>
          <p:spPr>
            <a:xfrm>
              <a:off x="2169326" y="1016655"/>
              <a:ext cx="2060986" cy="264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8319" y="21312"/>
                  </a:moveTo>
                  <a:cubicBezTo>
                    <a:pt x="8309" y="21256"/>
                    <a:pt x="8295" y="21201"/>
                    <a:pt x="8276" y="21145"/>
                  </a:cubicBezTo>
                  <a:cubicBezTo>
                    <a:pt x="8182" y="20865"/>
                    <a:pt x="8038" y="20841"/>
                    <a:pt x="7900" y="20841"/>
                  </a:cubicBezTo>
                  <a:cubicBezTo>
                    <a:pt x="7768" y="20841"/>
                    <a:pt x="7606" y="20874"/>
                    <a:pt x="7418" y="20912"/>
                  </a:cubicBezTo>
                  <a:lnTo>
                    <a:pt x="7319" y="20932"/>
                  </a:lnTo>
                  <a:cubicBezTo>
                    <a:pt x="7234" y="20949"/>
                    <a:pt x="7147" y="20968"/>
                    <a:pt x="7059" y="20987"/>
                  </a:cubicBezTo>
                  <a:cubicBezTo>
                    <a:pt x="6709" y="21062"/>
                    <a:pt x="6348" y="21139"/>
                    <a:pt x="5984" y="21139"/>
                  </a:cubicBezTo>
                  <a:cubicBezTo>
                    <a:pt x="5647" y="21139"/>
                    <a:pt x="5361" y="21072"/>
                    <a:pt x="5111" y="20933"/>
                  </a:cubicBezTo>
                  <a:lnTo>
                    <a:pt x="4960" y="20850"/>
                  </a:lnTo>
                  <a:cubicBezTo>
                    <a:pt x="4606" y="20654"/>
                    <a:pt x="4240" y="20452"/>
                    <a:pt x="3869" y="20281"/>
                  </a:cubicBezTo>
                  <a:cubicBezTo>
                    <a:pt x="3736" y="20221"/>
                    <a:pt x="3576" y="20197"/>
                    <a:pt x="3406" y="20172"/>
                  </a:cubicBezTo>
                  <a:cubicBezTo>
                    <a:pt x="3242" y="20147"/>
                    <a:pt x="3071" y="20122"/>
                    <a:pt x="2912" y="20060"/>
                  </a:cubicBezTo>
                  <a:cubicBezTo>
                    <a:pt x="2578" y="19931"/>
                    <a:pt x="2538" y="19769"/>
                    <a:pt x="2496" y="19596"/>
                  </a:cubicBezTo>
                  <a:cubicBezTo>
                    <a:pt x="2487" y="19556"/>
                    <a:pt x="2476" y="19513"/>
                    <a:pt x="2461" y="19466"/>
                  </a:cubicBezTo>
                  <a:cubicBezTo>
                    <a:pt x="2419" y="19335"/>
                    <a:pt x="2265" y="19213"/>
                    <a:pt x="2102" y="19085"/>
                  </a:cubicBezTo>
                  <a:cubicBezTo>
                    <a:pt x="1806" y="18850"/>
                    <a:pt x="1438" y="18559"/>
                    <a:pt x="1803" y="18136"/>
                  </a:cubicBezTo>
                  <a:cubicBezTo>
                    <a:pt x="1859" y="18072"/>
                    <a:pt x="1935" y="18035"/>
                    <a:pt x="1996" y="18005"/>
                  </a:cubicBezTo>
                  <a:cubicBezTo>
                    <a:pt x="2083" y="17963"/>
                    <a:pt x="2082" y="17959"/>
                    <a:pt x="2079" y="17937"/>
                  </a:cubicBezTo>
                  <a:cubicBezTo>
                    <a:pt x="2074" y="17894"/>
                    <a:pt x="1998" y="17827"/>
                    <a:pt x="1931" y="17769"/>
                  </a:cubicBezTo>
                  <a:cubicBezTo>
                    <a:pt x="1820" y="17671"/>
                    <a:pt x="1682" y="17549"/>
                    <a:pt x="1665" y="17389"/>
                  </a:cubicBezTo>
                  <a:cubicBezTo>
                    <a:pt x="1635" y="17094"/>
                    <a:pt x="1838" y="16970"/>
                    <a:pt x="2002" y="16869"/>
                  </a:cubicBezTo>
                  <a:cubicBezTo>
                    <a:pt x="2100" y="16810"/>
                    <a:pt x="2184" y="16758"/>
                    <a:pt x="2234" y="16672"/>
                  </a:cubicBezTo>
                  <a:cubicBezTo>
                    <a:pt x="2280" y="16593"/>
                    <a:pt x="2291" y="16488"/>
                    <a:pt x="2302" y="16377"/>
                  </a:cubicBezTo>
                  <a:cubicBezTo>
                    <a:pt x="2322" y="16174"/>
                    <a:pt x="2346" y="15943"/>
                    <a:pt x="2600" y="15790"/>
                  </a:cubicBezTo>
                  <a:cubicBezTo>
                    <a:pt x="2725" y="15714"/>
                    <a:pt x="2945" y="15675"/>
                    <a:pt x="3253" y="15675"/>
                  </a:cubicBezTo>
                  <a:cubicBezTo>
                    <a:pt x="3283" y="15675"/>
                    <a:pt x="3313" y="15676"/>
                    <a:pt x="3343" y="15676"/>
                  </a:cubicBezTo>
                  <a:cubicBezTo>
                    <a:pt x="3331" y="15661"/>
                    <a:pt x="3319" y="15647"/>
                    <a:pt x="3306" y="15631"/>
                  </a:cubicBezTo>
                  <a:cubicBezTo>
                    <a:pt x="3250" y="15564"/>
                    <a:pt x="3191" y="15494"/>
                    <a:pt x="3148" y="15411"/>
                  </a:cubicBezTo>
                  <a:cubicBezTo>
                    <a:pt x="3088" y="15295"/>
                    <a:pt x="3075" y="15181"/>
                    <a:pt x="3062" y="15070"/>
                  </a:cubicBezTo>
                  <a:cubicBezTo>
                    <a:pt x="3054" y="14994"/>
                    <a:pt x="3046" y="14922"/>
                    <a:pt x="3022" y="14854"/>
                  </a:cubicBezTo>
                  <a:cubicBezTo>
                    <a:pt x="2914" y="14545"/>
                    <a:pt x="2652" y="14487"/>
                    <a:pt x="2197" y="14411"/>
                  </a:cubicBezTo>
                  <a:cubicBezTo>
                    <a:pt x="2138" y="14401"/>
                    <a:pt x="2079" y="14391"/>
                    <a:pt x="2019" y="14380"/>
                  </a:cubicBezTo>
                  <a:cubicBezTo>
                    <a:pt x="1550" y="14295"/>
                    <a:pt x="944" y="13919"/>
                    <a:pt x="824" y="13515"/>
                  </a:cubicBezTo>
                  <a:cubicBezTo>
                    <a:pt x="788" y="13396"/>
                    <a:pt x="805" y="13281"/>
                    <a:pt x="821" y="13170"/>
                  </a:cubicBezTo>
                  <a:cubicBezTo>
                    <a:pt x="836" y="13073"/>
                    <a:pt x="850" y="12981"/>
                    <a:pt x="822" y="12903"/>
                  </a:cubicBezTo>
                  <a:cubicBezTo>
                    <a:pt x="772" y="12761"/>
                    <a:pt x="618" y="12666"/>
                    <a:pt x="455" y="12565"/>
                  </a:cubicBezTo>
                  <a:cubicBezTo>
                    <a:pt x="288" y="12461"/>
                    <a:pt x="115" y="12354"/>
                    <a:pt x="39" y="12187"/>
                  </a:cubicBezTo>
                  <a:cubicBezTo>
                    <a:pt x="-46" y="11994"/>
                    <a:pt x="24" y="11857"/>
                    <a:pt x="97" y="11776"/>
                  </a:cubicBezTo>
                  <a:cubicBezTo>
                    <a:pt x="363" y="11483"/>
                    <a:pt x="1055" y="11475"/>
                    <a:pt x="1133" y="11475"/>
                  </a:cubicBezTo>
                  <a:lnTo>
                    <a:pt x="1190" y="11476"/>
                  </a:lnTo>
                  <a:cubicBezTo>
                    <a:pt x="1312" y="11480"/>
                    <a:pt x="1446" y="11497"/>
                    <a:pt x="1588" y="11515"/>
                  </a:cubicBezTo>
                  <a:cubicBezTo>
                    <a:pt x="1756" y="11536"/>
                    <a:pt x="1931" y="11558"/>
                    <a:pt x="2084" y="11558"/>
                  </a:cubicBezTo>
                  <a:cubicBezTo>
                    <a:pt x="2179" y="11558"/>
                    <a:pt x="2254" y="11550"/>
                    <a:pt x="2315" y="11533"/>
                  </a:cubicBezTo>
                  <a:cubicBezTo>
                    <a:pt x="2433" y="11500"/>
                    <a:pt x="2524" y="11414"/>
                    <a:pt x="2620" y="11323"/>
                  </a:cubicBezTo>
                  <a:cubicBezTo>
                    <a:pt x="2704" y="11242"/>
                    <a:pt x="2792" y="11159"/>
                    <a:pt x="2909" y="11097"/>
                  </a:cubicBezTo>
                  <a:cubicBezTo>
                    <a:pt x="3064" y="11017"/>
                    <a:pt x="3247" y="10980"/>
                    <a:pt x="3424" y="10944"/>
                  </a:cubicBezTo>
                  <a:cubicBezTo>
                    <a:pt x="3645" y="10900"/>
                    <a:pt x="3853" y="10858"/>
                    <a:pt x="3961" y="10738"/>
                  </a:cubicBezTo>
                  <a:cubicBezTo>
                    <a:pt x="4077" y="10610"/>
                    <a:pt x="4049" y="10466"/>
                    <a:pt x="4016" y="10299"/>
                  </a:cubicBezTo>
                  <a:cubicBezTo>
                    <a:pt x="3982" y="10123"/>
                    <a:pt x="3943" y="9924"/>
                    <a:pt x="4089" y="9732"/>
                  </a:cubicBezTo>
                  <a:cubicBezTo>
                    <a:pt x="4148" y="9653"/>
                    <a:pt x="4237" y="9591"/>
                    <a:pt x="4322" y="9532"/>
                  </a:cubicBezTo>
                  <a:cubicBezTo>
                    <a:pt x="4471" y="9428"/>
                    <a:pt x="4534" y="9375"/>
                    <a:pt x="4514" y="9303"/>
                  </a:cubicBezTo>
                  <a:cubicBezTo>
                    <a:pt x="4480" y="9177"/>
                    <a:pt x="4288" y="8986"/>
                    <a:pt x="4002" y="8793"/>
                  </a:cubicBezTo>
                  <a:lnTo>
                    <a:pt x="3899" y="8722"/>
                  </a:lnTo>
                  <a:lnTo>
                    <a:pt x="3976" y="8634"/>
                  </a:lnTo>
                  <a:cubicBezTo>
                    <a:pt x="4009" y="8595"/>
                    <a:pt x="4037" y="8557"/>
                    <a:pt x="4064" y="8521"/>
                  </a:cubicBezTo>
                  <a:cubicBezTo>
                    <a:pt x="4163" y="8386"/>
                    <a:pt x="4276" y="8233"/>
                    <a:pt x="4545" y="8233"/>
                  </a:cubicBezTo>
                  <a:cubicBezTo>
                    <a:pt x="4597" y="8233"/>
                    <a:pt x="4652" y="8238"/>
                    <a:pt x="4712" y="8251"/>
                  </a:cubicBezTo>
                  <a:cubicBezTo>
                    <a:pt x="4863" y="8281"/>
                    <a:pt x="5015" y="8370"/>
                    <a:pt x="5163" y="8457"/>
                  </a:cubicBezTo>
                  <a:cubicBezTo>
                    <a:pt x="5183" y="8469"/>
                    <a:pt x="5202" y="8480"/>
                    <a:pt x="5222" y="8491"/>
                  </a:cubicBezTo>
                  <a:cubicBezTo>
                    <a:pt x="5421" y="8336"/>
                    <a:pt x="5806" y="8147"/>
                    <a:pt x="5901" y="8133"/>
                  </a:cubicBezTo>
                  <a:cubicBezTo>
                    <a:pt x="5975" y="8122"/>
                    <a:pt x="6058" y="8116"/>
                    <a:pt x="6155" y="8116"/>
                  </a:cubicBezTo>
                  <a:cubicBezTo>
                    <a:pt x="6245" y="8116"/>
                    <a:pt x="6338" y="8121"/>
                    <a:pt x="6430" y="8125"/>
                  </a:cubicBezTo>
                  <a:cubicBezTo>
                    <a:pt x="6511" y="8129"/>
                    <a:pt x="6592" y="8134"/>
                    <a:pt x="6667" y="8134"/>
                  </a:cubicBezTo>
                  <a:cubicBezTo>
                    <a:pt x="6763" y="8134"/>
                    <a:pt x="6846" y="8039"/>
                    <a:pt x="6961" y="7896"/>
                  </a:cubicBezTo>
                  <a:cubicBezTo>
                    <a:pt x="7111" y="7710"/>
                    <a:pt x="7296" y="7480"/>
                    <a:pt x="7662" y="7480"/>
                  </a:cubicBezTo>
                  <a:cubicBezTo>
                    <a:pt x="7958" y="7487"/>
                    <a:pt x="8127" y="7593"/>
                    <a:pt x="8276" y="7686"/>
                  </a:cubicBezTo>
                  <a:cubicBezTo>
                    <a:pt x="8363" y="7740"/>
                    <a:pt x="8445" y="7792"/>
                    <a:pt x="8547" y="7826"/>
                  </a:cubicBezTo>
                  <a:cubicBezTo>
                    <a:pt x="8685" y="7871"/>
                    <a:pt x="8872" y="7896"/>
                    <a:pt x="9088" y="7896"/>
                  </a:cubicBezTo>
                  <a:cubicBezTo>
                    <a:pt x="9376" y="7896"/>
                    <a:pt x="9687" y="7850"/>
                    <a:pt x="9900" y="7778"/>
                  </a:cubicBezTo>
                  <a:cubicBezTo>
                    <a:pt x="10050" y="7726"/>
                    <a:pt x="10188" y="7644"/>
                    <a:pt x="10335" y="7558"/>
                  </a:cubicBezTo>
                  <a:cubicBezTo>
                    <a:pt x="10421" y="7507"/>
                    <a:pt x="10507" y="7456"/>
                    <a:pt x="10595" y="7411"/>
                  </a:cubicBezTo>
                  <a:cubicBezTo>
                    <a:pt x="10792" y="7312"/>
                    <a:pt x="10932" y="7231"/>
                    <a:pt x="10952" y="7081"/>
                  </a:cubicBezTo>
                  <a:cubicBezTo>
                    <a:pt x="10982" y="6864"/>
                    <a:pt x="10958" y="6583"/>
                    <a:pt x="10836" y="6443"/>
                  </a:cubicBezTo>
                  <a:cubicBezTo>
                    <a:pt x="10807" y="6410"/>
                    <a:pt x="10748" y="6382"/>
                    <a:pt x="10684" y="6352"/>
                  </a:cubicBezTo>
                  <a:cubicBezTo>
                    <a:pt x="10604" y="6315"/>
                    <a:pt x="10514" y="6272"/>
                    <a:pt x="10448" y="6202"/>
                  </a:cubicBezTo>
                  <a:cubicBezTo>
                    <a:pt x="10333" y="6080"/>
                    <a:pt x="10348" y="5941"/>
                    <a:pt x="10361" y="5829"/>
                  </a:cubicBezTo>
                  <a:cubicBezTo>
                    <a:pt x="10364" y="5797"/>
                    <a:pt x="10368" y="5764"/>
                    <a:pt x="10368" y="5733"/>
                  </a:cubicBezTo>
                  <a:lnTo>
                    <a:pt x="10368" y="4529"/>
                  </a:lnTo>
                  <a:lnTo>
                    <a:pt x="10400" y="4497"/>
                  </a:lnTo>
                  <a:cubicBezTo>
                    <a:pt x="10438" y="4457"/>
                    <a:pt x="10468" y="4410"/>
                    <a:pt x="10499" y="4360"/>
                  </a:cubicBezTo>
                  <a:cubicBezTo>
                    <a:pt x="10556" y="4268"/>
                    <a:pt x="10620" y="4165"/>
                    <a:pt x="10754" y="4086"/>
                  </a:cubicBezTo>
                  <a:cubicBezTo>
                    <a:pt x="10885" y="4009"/>
                    <a:pt x="11033" y="3999"/>
                    <a:pt x="11147" y="3999"/>
                  </a:cubicBezTo>
                  <a:cubicBezTo>
                    <a:pt x="11189" y="3999"/>
                    <a:pt x="11231" y="4001"/>
                    <a:pt x="11273" y="4002"/>
                  </a:cubicBezTo>
                  <a:cubicBezTo>
                    <a:pt x="11309" y="4003"/>
                    <a:pt x="11344" y="4005"/>
                    <a:pt x="11379" y="4005"/>
                  </a:cubicBezTo>
                  <a:cubicBezTo>
                    <a:pt x="11460" y="4005"/>
                    <a:pt x="11507" y="3997"/>
                    <a:pt x="11537" y="3978"/>
                  </a:cubicBezTo>
                  <a:cubicBezTo>
                    <a:pt x="11588" y="3947"/>
                    <a:pt x="11591" y="3897"/>
                    <a:pt x="11586" y="3791"/>
                  </a:cubicBezTo>
                  <a:cubicBezTo>
                    <a:pt x="11584" y="3737"/>
                    <a:pt x="11582" y="3680"/>
                    <a:pt x="11595" y="3624"/>
                  </a:cubicBezTo>
                  <a:lnTo>
                    <a:pt x="11604" y="3588"/>
                  </a:lnTo>
                  <a:cubicBezTo>
                    <a:pt x="11646" y="3404"/>
                    <a:pt x="11677" y="3367"/>
                    <a:pt x="11899" y="3227"/>
                  </a:cubicBezTo>
                  <a:cubicBezTo>
                    <a:pt x="11991" y="3169"/>
                    <a:pt x="12106" y="3116"/>
                    <a:pt x="12229" y="3060"/>
                  </a:cubicBezTo>
                  <a:cubicBezTo>
                    <a:pt x="12431" y="2968"/>
                    <a:pt x="12660" y="2863"/>
                    <a:pt x="12734" y="2746"/>
                  </a:cubicBezTo>
                  <a:cubicBezTo>
                    <a:pt x="12818" y="2614"/>
                    <a:pt x="12783" y="2366"/>
                    <a:pt x="12665" y="2244"/>
                  </a:cubicBezTo>
                  <a:cubicBezTo>
                    <a:pt x="12623" y="2201"/>
                    <a:pt x="12578" y="2170"/>
                    <a:pt x="12535" y="2140"/>
                  </a:cubicBezTo>
                  <a:cubicBezTo>
                    <a:pt x="12424" y="2063"/>
                    <a:pt x="12298" y="1976"/>
                    <a:pt x="12324" y="1759"/>
                  </a:cubicBezTo>
                  <a:cubicBezTo>
                    <a:pt x="12342" y="1610"/>
                    <a:pt x="12475" y="1412"/>
                    <a:pt x="12689" y="1340"/>
                  </a:cubicBezTo>
                  <a:cubicBezTo>
                    <a:pt x="12741" y="1323"/>
                    <a:pt x="12789" y="1315"/>
                    <a:pt x="12838" y="1315"/>
                  </a:cubicBezTo>
                  <a:cubicBezTo>
                    <a:pt x="12899" y="1315"/>
                    <a:pt x="12947" y="1328"/>
                    <a:pt x="12982" y="1337"/>
                  </a:cubicBezTo>
                  <a:cubicBezTo>
                    <a:pt x="13004" y="1343"/>
                    <a:pt x="13018" y="1347"/>
                    <a:pt x="13028" y="1347"/>
                  </a:cubicBezTo>
                  <a:cubicBezTo>
                    <a:pt x="13175" y="1320"/>
                    <a:pt x="13221" y="1273"/>
                    <a:pt x="13306" y="1186"/>
                  </a:cubicBezTo>
                  <a:cubicBezTo>
                    <a:pt x="13349" y="1141"/>
                    <a:pt x="13397" y="1093"/>
                    <a:pt x="13461" y="1042"/>
                  </a:cubicBezTo>
                  <a:lnTo>
                    <a:pt x="13510" y="1003"/>
                  </a:lnTo>
                  <a:cubicBezTo>
                    <a:pt x="13721" y="837"/>
                    <a:pt x="13785" y="787"/>
                    <a:pt x="13878" y="576"/>
                  </a:cubicBezTo>
                  <a:cubicBezTo>
                    <a:pt x="13965" y="377"/>
                    <a:pt x="14084" y="104"/>
                    <a:pt x="14494" y="21"/>
                  </a:cubicBezTo>
                  <a:cubicBezTo>
                    <a:pt x="14561" y="7"/>
                    <a:pt x="14633" y="0"/>
                    <a:pt x="14709" y="0"/>
                  </a:cubicBezTo>
                  <a:cubicBezTo>
                    <a:pt x="15036" y="0"/>
                    <a:pt x="15444" y="137"/>
                    <a:pt x="15590" y="400"/>
                  </a:cubicBezTo>
                  <a:cubicBezTo>
                    <a:pt x="15718" y="629"/>
                    <a:pt x="15616" y="809"/>
                    <a:pt x="15526" y="967"/>
                  </a:cubicBezTo>
                  <a:cubicBezTo>
                    <a:pt x="15481" y="1046"/>
                    <a:pt x="15439" y="1121"/>
                    <a:pt x="15426" y="1200"/>
                  </a:cubicBezTo>
                  <a:cubicBezTo>
                    <a:pt x="15402" y="1346"/>
                    <a:pt x="15446" y="1627"/>
                    <a:pt x="15513" y="1757"/>
                  </a:cubicBezTo>
                  <a:cubicBezTo>
                    <a:pt x="15599" y="1921"/>
                    <a:pt x="15855" y="2107"/>
                    <a:pt x="16081" y="2270"/>
                  </a:cubicBezTo>
                  <a:cubicBezTo>
                    <a:pt x="16187" y="2347"/>
                    <a:pt x="16287" y="2419"/>
                    <a:pt x="16366" y="2486"/>
                  </a:cubicBezTo>
                  <a:cubicBezTo>
                    <a:pt x="16466" y="2570"/>
                    <a:pt x="16531" y="2658"/>
                    <a:pt x="16588" y="2735"/>
                  </a:cubicBezTo>
                  <a:cubicBezTo>
                    <a:pt x="16625" y="2785"/>
                    <a:pt x="16661" y="2833"/>
                    <a:pt x="16706" y="2880"/>
                  </a:cubicBezTo>
                  <a:cubicBezTo>
                    <a:pt x="16785" y="2959"/>
                    <a:pt x="16944" y="3019"/>
                    <a:pt x="17194" y="3063"/>
                  </a:cubicBezTo>
                  <a:lnTo>
                    <a:pt x="17281" y="3078"/>
                  </a:lnTo>
                  <a:lnTo>
                    <a:pt x="17307" y="3145"/>
                  </a:lnTo>
                  <a:cubicBezTo>
                    <a:pt x="17335" y="3215"/>
                    <a:pt x="17383" y="3285"/>
                    <a:pt x="17434" y="3359"/>
                  </a:cubicBezTo>
                  <a:cubicBezTo>
                    <a:pt x="17531" y="3502"/>
                    <a:pt x="17642" y="3663"/>
                    <a:pt x="17612" y="3854"/>
                  </a:cubicBezTo>
                  <a:cubicBezTo>
                    <a:pt x="17593" y="3982"/>
                    <a:pt x="17530" y="4103"/>
                    <a:pt x="17421" y="4222"/>
                  </a:cubicBezTo>
                  <a:cubicBezTo>
                    <a:pt x="17295" y="4360"/>
                    <a:pt x="17122" y="4479"/>
                    <a:pt x="16955" y="4594"/>
                  </a:cubicBezTo>
                  <a:cubicBezTo>
                    <a:pt x="16677" y="4785"/>
                    <a:pt x="16413" y="4966"/>
                    <a:pt x="16366" y="5221"/>
                  </a:cubicBezTo>
                  <a:cubicBezTo>
                    <a:pt x="16354" y="5280"/>
                    <a:pt x="16392" y="5349"/>
                    <a:pt x="16432" y="5422"/>
                  </a:cubicBezTo>
                  <a:cubicBezTo>
                    <a:pt x="16463" y="5480"/>
                    <a:pt x="16496" y="5539"/>
                    <a:pt x="16512" y="5604"/>
                  </a:cubicBezTo>
                  <a:cubicBezTo>
                    <a:pt x="16558" y="5789"/>
                    <a:pt x="16529" y="5859"/>
                    <a:pt x="16442" y="5953"/>
                  </a:cubicBezTo>
                  <a:cubicBezTo>
                    <a:pt x="16416" y="5981"/>
                    <a:pt x="16388" y="6011"/>
                    <a:pt x="16359" y="6068"/>
                  </a:cubicBezTo>
                  <a:cubicBezTo>
                    <a:pt x="16259" y="6262"/>
                    <a:pt x="16464" y="6472"/>
                    <a:pt x="16681" y="6694"/>
                  </a:cubicBezTo>
                  <a:cubicBezTo>
                    <a:pt x="16803" y="6819"/>
                    <a:pt x="16929" y="6948"/>
                    <a:pt x="17003" y="7081"/>
                  </a:cubicBezTo>
                  <a:cubicBezTo>
                    <a:pt x="17129" y="7308"/>
                    <a:pt x="17165" y="7556"/>
                    <a:pt x="17200" y="7796"/>
                  </a:cubicBezTo>
                  <a:cubicBezTo>
                    <a:pt x="17241" y="8085"/>
                    <a:pt x="17280" y="8358"/>
                    <a:pt x="17469" y="8575"/>
                  </a:cubicBezTo>
                  <a:cubicBezTo>
                    <a:pt x="17549" y="8667"/>
                    <a:pt x="17677" y="8748"/>
                    <a:pt x="17814" y="8834"/>
                  </a:cubicBezTo>
                  <a:cubicBezTo>
                    <a:pt x="18026" y="8967"/>
                    <a:pt x="18246" y="9105"/>
                    <a:pt x="18334" y="9317"/>
                  </a:cubicBezTo>
                  <a:cubicBezTo>
                    <a:pt x="18493" y="9696"/>
                    <a:pt x="18179" y="9807"/>
                    <a:pt x="17971" y="9880"/>
                  </a:cubicBezTo>
                  <a:cubicBezTo>
                    <a:pt x="17864" y="9918"/>
                    <a:pt x="17762" y="9955"/>
                    <a:pt x="17714" y="10017"/>
                  </a:cubicBezTo>
                  <a:cubicBezTo>
                    <a:pt x="17679" y="10063"/>
                    <a:pt x="17678" y="10129"/>
                    <a:pt x="17677" y="10200"/>
                  </a:cubicBezTo>
                  <a:cubicBezTo>
                    <a:pt x="17675" y="10340"/>
                    <a:pt x="17672" y="10552"/>
                    <a:pt x="17324" y="10639"/>
                  </a:cubicBezTo>
                  <a:cubicBezTo>
                    <a:pt x="17267" y="10654"/>
                    <a:pt x="17210" y="10661"/>
                    <a:pt x="17156" y="10661"/>
                  </a:cubicBezTo>
                  <a:cubicBezTo>
                    <a:pt x="16955" y="10661"/>
                    <a:pt x="16821" y="10568"/>
                    <a:pt x="16703" y="10486"/>
                  </a:cubicBezTo>
                  <a:cubicBezTo>
                    <a:pt x="16650" y="10449"/>
                    <a:pt x="16600" y="10414"/>
                    <a:pt x="16548" y="10390"/>
                  </a:cubicBezTo>
                  <a:cubicBezTo>
                    <a:pt x="16454" y="10347"/>
                    <a:pt x="16363" y="10326"/>
                    <a:pt x="16278" y="10326"/>
                  </a:cubicBezTo>
                  <a:cubicBezTo>
                    <a:pt x="16007" y="10326"/>
                    <a:pt x="15843" y="10545"/>
                    <a:pt x="15839" y="10757"/>
                  </a:cubicBezTo>
                  <a:cubicBezTo>
                    <a:pt x="15834" y="11156"/>
                    <a:pt x="16071" y="11576"/>
                    <a:pt x="16251" y="11857"/>
                  </a:cubicBezTo>
                  <a:cubicBezTo>
                    <a:pt x="16306" y="11944"/>
                    <a:pt x="16359" y="12032"/>
                    <a:pt x="16410" y="12121"/>
                  </a:cubicBezTo>
                  <a:cubicBezTo>
                    <a:pt x="16693" y="12600"/>
                    <a:pt x="16937" y="13015"/>
                    <a:pt x="17629" y="13015"/>
                  </a:cubicBezTo>
                  <a:cubicBezTo>
                    <a:pt x="17661" y="13015"/>
                    <a:pt x="17694" y="13014"/>
                    <a:pt x="17727" y="13012"/>
                  </a:cubicBezTo>
                  <a:cubicBezTo>
                    <a:pt x="17869" y="13005"/>
                    <a:pt x="17962" y="12953"/>
                    <a:pt x="18070" y="12892"/>
                  </a:cubicBezTo>
                  <a:cubicBezTo>
                    <a:pt x="18169" y="12837"/>
                    <a:pt x="18281" y="12774"/>
                    <a:pt x="18433" y="12750"/>
                  </a:cubicBezTo>
                  <a:cubicBezTo>
                    <a:pt x="18475" y="12744"/>
                    <a:pt x="18513" y="12741"/>
                    <a:pt x="18545" y="12741"/>
                  </a:cubicBezTo>
                  <a:cubicBezTo>
                    <a:pt x="18852" y="12741"/>
                    <a:pt x="18865" y="12962"/>
                    <a:pt x="18872" y="13081"/>
                  </a:cubicBezTo>
                  <a:cubicBezTo>
                    <a:pt x="18875" y="13138"/>
                    <a:pt x="18879" y="13196"/>
                    <a:pt x="18898" y="13244"/>
                  </a:cubicBezTo>
                  <a:cubicBezTo>
                    <a:pt x="18926" y="13310"/>
                    <a:pt x="18951" y="13316"/>
                    <a:pt x="19098" y="13324"/>
                  </a:cubicBezTo>
                  <a:cubicBezTo>
                    <a:pt x="19203" y="13329"/>
                    <a:pt x="19333" y="13335"/>
                    <a:pt x="19450" y="13403"/>
                  </a:cubicBezTo>
                  <a:cubicBezTo>
                    <a:pt x="19653" y="13522"/>
                    <a:pt x="19679" y="13739"/>
                    <a:pt x="19700" y="13913"/>
                  </a:cubicBezTo>
                  <a:cubicBezTo>
                    <a:pt x="19707" y="13972"/>
                    <a:pt x="19713" y="14028"/>
                    <a:pt x="19727" y="14074"/>
                  </a:cubicBezTo>
                  <a:cubicBezTo>
                    <a:pt x="19824" y="14389"/>
                    <a:pt x="20152" y="14631"/>
                    <a:pt x="20470" y="14865"/>
                  </a:cubicBezTo>
                  <a:cubicBezTo>
                    <a:pt x="20621" y="14976"/>
                    <a:pt x="20776" y="15091"/>
                    <a:pt x="20905" y="15212"/>
                  </a:cubicBezTo>
                  <a:cubicBezTo>
                    <a:pt x="21209" y="15497"/>
                    <a:pt x="21554" y="15820"/>
                    <a:pt x="21458" y="16268"/>
                  </a:cubicBezTo>
                  <a:cubicBezTo>
                    <a:pt x="21442" y="16345"/>
                    <a:pt x="21284" y="17025"/>
                    <a:pt x="20862" y="17308"/>
                  </a:cubicBezTo>
                  <a:lnTo>
                    <a:pt x="20608" y="17477"/>
                  </a:lnTo>
                  <a:lnTo>
                    <a:pt x="20608" y="17260"/>
                  </a:lnTo>
                  <a:cubicBezTo>
                    <a:pt x="20526" y="17193"/>
                    <a:pt x="20308" y="17026"/>
                    <a:pt x="20169" y="16919"/>
                  </a:cubicBezTo>
                  <a:cubicBezTo>
                    <a:pt x="20047" y="16825"/>
                    <a:pt x="19943" y="16745"/>
                    <a:pt x="19920" y="16726"/>
                  </a:cubicBezTo>
                  <a:lnTo>
                    <a:pt x="19880" y="16690"/>
                  </a:lnTo>
                  <a:cubicBezTo>
                    <a:pt x="19687" y="16518"/>
                    <a:pt x="19521" y="16370"/>
                    <a:pt x="19264" y="16370"/>
                  </a:cubicBezTo>
                  <a:cubicBezTo>
                    <a:pt x="19244" y="16370"/>
                    <a:pt x="19224" y="16371"/>
                    <a:pt x="19204" y="16373"/>
                  </a:cubicBezTo>
                  <a:cubicBezTo>
                    <a:pt x="18822" y="16403"/>
                    <a:pt x="18630" y="16856"/>
                    <a:pt x="18489" y="17187"/>
                  </a:cubicBezTo>
                  <a:cubicBezTo>
                    <a:pt x="18450" y="17279"/>
                    <a:pt x="18414" y="17363"/>
                    <a:pt x="18379" y="17432"/>
                  </a:cubicBezTo>
                  <a:cubicBezTo>
                    <a:pt x="18188" y="17796"/>
                    <a:pt x="17954" y="17872"/>
                    <a:pt x="17791" y="17872"/>
                  </a:cubicBezTo>
                  <a:cubicBezTo>
                    <a:pt x="17596" y="17872"/>
                    <a:pt x="17410" y="17766"/>
                    <a:pt x="17238" y="17558"/>
                  </a:cubicBezTo>
                  <a:cubicBezTo>
                    <a:pt x="17133" y="17431"/>
                    <a:pt x="16969" y="17279"/>
                    <a:pt x="16781" y="17279"/>
                  </a:cubicBezTo>
                  <a:cubicBezTo>
                    <a:pt x="16594" y="17279"/>
                    <a:pt x="16420" y="17428"/>
                    <a:pt x="16307" y="17552"/>
                  </a:cubicBezTo>
                  <a:lnTo>
                    <a:pt x="16275" y="17588"/>
                  </a:lnTo>
                  <a:cubicBezTo>
                    <a:pt x="16111" y="17772"/>
                    <a:pt x="16012" y="17883"/>
                    <a:pt x="15671" y="17883"/>
                  </a:cubicBezTo>
                  <a:cubicBezTo>
                    <a:pt x="15638" y="17883"/>
                    <a:pt x="15603" y="17882"/>
                    <a:pt x="15564" y="17880"/>
                  </a:cubicBezTo>
                  <a:cubicBezTo>
                    <a:pt x="15441" y="17874"/>
                    <a:pt x="15319" y="17866"/>
                    <a:pt x="15198" y="17857"/>
                  </a:cubicBezTo>
                  <a:cubicBezTo>
                    <a:pt x="15022" y="17844"/>
                    <a:pt x="14854" y="17831"/>
                    <a:pt x="14682" y="17829"/>
                  </a:cubicBezTo>
                  <a:cubicBezTo>
                    <a:pt x="14602" y="17994"/>
                    <a:pt x="14473" y="18170"/>
                    <a:pt x="14244" y="18170"/>
                  </a:cubicBezTo>
                  <a:cubicBezTo>
                    <a:pt x="14061" y="18170"/>
                    <a:pt x="13909" y="18055"/>
                    <a:pt x="13748" y="17933"/>
                  </a:cubicBezTo>
                  <a:cubicBezTo>
                    <a:pt x="13606" y="17826"/>
                    <a:pt x="13445" y="17705"/>
                    <a:pt x="13304" y="17705"/>
                  </a:cubicBezTo>
                  <a:cubicBezTo>
                    <a:pt x="13273" y="17705"/>
                    <a:pt x="13244" y="17710"/>
                    <a:pt x="13213" y="17721"/>
                  </a:cubicBezTo>
                  <a:cubicBezTo>
                    <a:pt x="13051" y="17780"/>
                    <a:pt x="13022" y="17913"/>
                    <a:pt x="12995" y="18127"/>
                  </a:cubicBezTo>
                  <a:cubicBezTo>
                    <a:pt x="12983" y="18216"/>
                    <a:pt x="12971" y="18309"/>
                    <a:pt x="12938" y="18393"/>
                  </a:cubicBezTo>
                  <a:cubicBezTo>
                    <a:pt x="12888" y="18524"/>
                    <a:pt x="12786" y="18610"/>
                    <a:pt x="12695" y="18685"/>
                  </a:cubicBezTo>
                  <a:cubicBezTo>
                    <a:pt x="12635" y="18735"/>
                    <a:pt x="12583" y="18779"/>
                    <a:pt x="12550" y="18831"/>
                  </a:cubicBezTo>
                  <a:cubicBezTo>
                    <a:pt x="12529" y="18865"/>
                    <a:pt x="12524" y="18906"/>
                    <a:pt x="12517" y="18953"/>
                  </a:cubicBezTo>
                  <a:cubicBezTo>
                    <a:pt x="12507" y="19025"/>
                    <a:pt x="12494" y="19113"/>
                    <a:pt x="12423" y="19203"/>
                  </a:cubicBezTo>
                  <a:cubicBezTo>
                    <a:pt x="12339" y="19310"/>
                    <a:pt x="12223" y="19377"/>
                    <a:pt x="12120" y="19437"/>
                  </a:cubicBezTo>
                  <a:cubicBezTo>
                    <a:pt x="11968" y="19526"/>
                    <a:pt x="11881" y="19583"/>
                    <a:pt x="11867" y="19710"/>
                  </a:cubicBezTo>
                  <a:cubicBezTo>
                    <a:pt x="11846" y="19898"/>
                    <a:pt x="11864" y="20086"/>
                    <a:pt x="11882" y="20285"/>
                  </a:cubicBezTo>
                  <a:cubicBezTo>
                    <a:pt x="11899" y="20472"/>
                    <a:pt x="11917" y="20665"/>
                    <a:pt x="11900" y="20859"/>
                  </a:cubicBezTo>
                  <a:lnTo>
                    <a:pt x="11892" y="20957"/>
                  </a:lnTo>
                  <a:lnTo>
                    <a:pt x="11767" y="20970"/>
                  </a:lnTo>
                  <a:cubicBezTo>
                    <a:pt x="11735" y="20973"/>
                    <a:pt x="11704" y="20975"/>
                    <a:pt x="11675" y="20975"/>
                  </a:cubicBezTo>
                  <a:cubicBezTo>
                    <a:pt x="11564" y="20975"/>
                    <a:pt x="11472" y="20955"/>
                    <a:pt x="11391" y="20937"/>
                  </a:cubicBezTo>
                  <a:cubicBezTo>
                    <a:pt x="11332" y="20924"/>
                    <a:pt x="11282" y="20913"/>
                    <a:pt x="11238" y="20913"/>
                  </a:cubicBezTo>
                  <a:cubicBezTo>
                    <a:pt x="11201" y="20913"/>
                    <a:pt x="11154" y="20920"/>
                    <a:pt x="11080" y="20973"/>
                  </a:cubicBezTo>
                  <a:cubicBezTo>
                    <a:pt x="11012" y="21023"/>
                    <a:pt x="10978" y="21060"/>
                    <a:pt x="10948" y="21093"/>
                  </a:cubicBezTo>
                  <a:cubicBezTo>
                    <a:pt x="10871" y="21178"/>
                    <a:pt x="10808" y="21233"/>
                    <a:pt x="10585" y="21279"/>
                  </a:cubicBezTo>
                  <a:cubicBezTo>
                    <a:pt x="10479" y="21301"/>
                    <a:pt x="10350" y="21312"/>
                    <a:pt x="10191" y="21312"/>
                  </a:cubicBezTo>
                  <a:cubicBezTo>
                    <a:pt x="10078" y="21312"/>
                    <a:pt x="9962" y="21307"/>
                    <a:pt x="9853" y="21302"/>
                  </a:cubicBezTo>
                  <a:cubicBezTo>
                    <a:pt x="9796" y="21299"/>
                    <a:pt x="9620" y="21293"/>
                    <a:pt x="9620" y="21293"/>
                  </a:cubicBezTo>
                  <a:lnTo>
                    <a:pt x="9576" y="21251"/>
                  </a:lnTo>
                  <a:cubicBezTo>
                    <a:pt x="9460" y="21140"/>
                    <a:pt x="9317" y="21081"/>
                    <a:pt x="9162" y="21081"/>
                  </a:cubicBezTo>
                  <a:cubicBezTo>
                    <a:pt x="8972" y="21081"/>
                    <a:pt x="8780" y="21168"/>
                    <a:pt x="8646" y="21313"/>
                  </a:cubicBezTo>
                  <a:lnTo>
                    <a:pt x="8372" y="21600"/>
                  </a:lnTo>
                  <a:cubicBezTo>
                    <a:pt x="8372" y="21600"/>
                    <a:pt x="8319" y="21312"/>
                    <a:pt x="8319" y="21312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7" name="Forma"/>
            <p:cNvSpPr/>
            <p:nvPr/>
          </p:nvSpPr>
          <p:spPr>
            <a:xfrm>
              <a:off x="5303818" y="750302"/>
              <a:ext cx="1935620" cy="212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5531" y="21551"/>
                  </a:moveTo>
                  <a:cubicBezTo>
                    <a:pt x="15403" y="21445"/>
                    <a:pt x="15305" y="21315"/>
                    <a:pt x="15192" y="21164"/>
                  </a:cubicBezTo>
                  <a:cubicBezTo>
                    <a:pt x="15127" y="21077"/>
                    <a:pt x="15062" y="21022"/>
                    <a:pt x="14994" y="20963"/>
                  </a:cubicBezTo>
                  <a:cubicBezTo>
                    <a:pt x="14883" y="20868"/>
                    <a:pt x="14757" y="20761"/>
                    <a:pt x="14673" y="20572"/>
                  </a:cubicBezTo>
                  <a:cubicBezTo>
                    <a:pt x="14641" y="20500"/>
                    <a:pt x="14625" y="20412"/>
                    <a:pt x="14609" y="20319"/>
                  </a:cubicBezTo>
                  <a:cubicBezTo>
                    <a:pt x="14594" y="20236"/>
                    <a:pt x="14563" y="20063"/>
                    <a:pt x="14518" y="20038"/>
                  </a:cubicBezTo>
                  <a:lnTo>
                    <a:pt x="14518" y="20038"/>
                  </a:lnTo>
                  <a:cubicBezTo>
                    <a:pt x="14518" y="20038"/>
                    <a:pt x="14503" y="20032"/>
                    <a:pt x="14461" y="20032"/>
                  </a:cubicBezTo>
                  <a:cubicBezTo>
                    <a:pt x="14378" y="20032"/>
                    <a:pt x="14263" y="20053"/>
                    <a:pt x="14153" y="20074"/>
                  </a:cubicBezTo>
                  <a:cubicBezTo>
                    <a:pt x="14040" y="20094"/>
                    <a:pt x="13934" y="20114"/>
                    <a:pt x="13846" y="20114"/>
                  </a:cubicBezTo>
                  <a:cubicBezTo>
                    <a:pt x="13486" y="20105"/>
                    <a:pt x="13397" y="20007"/>
                    <a:pt x="13309" y="19869"/>
                  </a:cubicBezTo>
                  <a:cubicBezTo>
                    <a:pt x="13277" y="19818"/>
                    <a:pt x="13246" y="19770"/>
                    <a:pt x="13176" y="19713"/>
                  </a:cubicBezTo>
                  <a:cubicBezTo>
                    <a:pt x="13064" y="19621"/>
                    <a:pt x="12844" y="19611"/>
                    <a:pt x="12688" y="19611"/>
                  </a:cubicBezTo>
                  <a:cubicBezTo>
                    <a:pt x="12609" y="19611"/>
                    <a:pt x="12531" y="19613"/>
                    <a:pt x="12457" y="19616"/>
                  </a:cubicBezTo>
                  <a:cubicBezTo>
                    <a:pt x="12386" y="19619"/>
                    <a:pt x="12319" y="19621"/>
                    <a:pt x="12259" y="19621"/>
                  </a:cubicBezTo>
                  <a:lnTo>
                    <a:pt x="12222" y="19621"/>
                  </a:lnTo>
                  <a:cubicBezTo>
                    <a:pt x="12071" y="19618"/>
                    <a:pt x="11919" y="19609"/>
                    <a:pt x="11767" y="19600"/>
                  </a:cubicBezTo>
                  <a:cubicBezTo>
                    <a:pt x="11595" y="19590"/>
                    <a:pt x="11424" y="19579"/>
                    <a:pt x="11252" y="19579"/>
                  </a:cubicBezTo>
                  <a:cubicBezTo>
                    <a:pt x="11101" y="19579"/>
                    <a:pt x="10969" y="19588"/>
                    <a:pt x="10847" y="19605"/>
                  </a:cubicBezTo>
                  <a:cubicBezTo>
                    <a:pt x="10525" y="19651"/>
                    <a:pt x="10297" y="19826"/>
                    <a:pt x="10055" y="20012"/>
                  </a:cubicBezTo>
                  <a:cubicBezTo>
                    <a:pt x="9903" y="20129"/>
                    <a:pt x="9745" y="20250"/>
                    <a:pt x="9556" y="20345"/>
                  </a:cubicBezTo>
                  <a:cubicBezTo>
                    <a:pt x="9510" y="20369"/>
                    <a:pt x="9454" y="20412"/>
                    <a:pt x="9395" y="20457"/>
                  </a:cubicBezTo>
                  <a:cubicBezTo>
                    <a:pt x="9259" y="20562"/>
                    <a:pt x="9090" y="20693"/>
                    <a:pt x="8879" y="20693"/>
                  </a:cubicBezTo>
                  <a:cubicBezTo>
                    <a:pt x="8846" y="20693"/>
                    <a:pt x="8814" y="20690"/>
                    <a:pt x="8783" y="20684"/>
                  </a:cubicBezTo>
                  <a:cubicBezTo>
                    <a:pt x="8567" y="20641"/>
                    <a:pt x="8483" y="20486"/>
                    <a:pt x="8422" y="20372"/>
                  </a:cubicBezTo>
                  <a:cubicBezTo>
                    <a:pt x="8394" y="20322"/>
                    <a:pt x="8369" y="20274"/>
                    <a:pt x="8337" y="20244"/>
                  </a:cubicBezTo>
                  <a:cubicBezTo>
                    <a:pt x="8237" y="20149"/>
                    <a:pt x="8080" y="20100"/>
                    <a:pt x="7869" y="20100"/>
                  </a:cubicBezTo>
                  <a:cubicBezTo>
                    <a:pt x="7696" y="20100"/>
                    <a:pt x="7492" y="20132"/>
                    <a:pt x="7264" y="20196"/>
                  </a:cubicBezTo>
                  <a:lnTo>
                    <a:pt x="7030" y="20260"/>
                  </a:lnTo>
                  <a:lnTo>
                    <a:pt x="7053" y="20041"/>
                  </a:lnTo>
                  <a:cubicBezTo>
                    <a:pt x="7053" y="20041"/>
                    <a:pt x="7052" y="20041"/>
                    <a:pt x="7052" y="20041"/>
                  </a:cubicBezTo>
                  <a:cubicBezTo>
                    <a:pt x="7049" y="20041"/>
                    <a:pt x="7032" y="20022"/>
                    <a:pt x="6982" y="19993"/>
                  </a:cubicBezTo>
                  <a:lnTo>
                    <a:pt x="6994" y="19960"/>
                  </a:lnTo>
                  <a:cubicBezTo>
                    <a:pt x="6754" y="19863"/>
                    <a:pt x="6543" y="19716"/>
                    <a:pt x="6337" y="19572"/>
                  </a:cubicBezTo>
                  <a:cubicBezTo>
                    <a:pt x="6178" y="19461"/>
                    <a:pt x="6029" y="19357"/>
                    <a:pt x="5867" y="19274"/>
                  </a:cubicBezTo>
                  <a:cubicBezTo>
                    <a:pt x="5496" y="19082"/>
                    <a:pt x="4952" y="18802"/>
                    <a:pt x="4837" y="18285"/>
                  </a:cubicBezTo>
                  <a:cubicBezTo>
                    <a:pt x="4621" y="18274"/>
                    <a:pt x="4263" y="18221"/>
                    <a:pt x="4222" y="18214"/>
                  </a:cubicBezTo>
                  <a:cubicBezTo>
                    <a:pt x="3662" y="18103"/>
                    <a:pt x="3547" y="17885"/>
                    <a:pt x="3402" y="17610"/>
                  </a:cubicBezTo>
                  <a:cubicBezTo>
                    <a:pt x="3362" y="17533"/>
                    <a:pt x="3316" y="17446"/>
                    <a:pt x="3254" y="17349"/>
                  </a:cubicBezTo>
                  <a:cubicBezTo>
                    <a:pt x="3208" y="17277"/>
                    <a:pt x="3051" y="17164"/>
                    <a:pt x="2936" y="17082"/>
                  </a:cubicBezTo>
                  <a:cubicBezTo>
                    <a:pt x="2866" y="17032"/>
                    <a:pt x="2802" y="16985"/>
                    <a:pt x="2756" y="16946"/>
                  </a:cubicBezTo>
                  <a:cubicBezTo>
                    <a:pt x="2513" y="16743"/>
                    <a:pt x="2229" y="16590"/>
                    <a:pt x="1929" y="16428"/>
                  </a:cubicBezTo>
                  <a:cubicBezTo>
                    <a:pt x="1713" y="16311"/>
                    <a:pt x="1490" y="16190"/>
                    <a:pt x="1283" y="16049"/>
                  </a:cubicBezTo>
                  <a:cubicBezTo>
                    <a:pt x="812" y="15725"/>
                    <a:pt x="793" y="15377"/>
                    <a:pt x="773" y="15009"/>
                  </a:cubicBezTo>
                  <a:cubicBezTo>
                    <a:pt x="768" y="14916"/>
                    <a:pt x="763" y="14818"/>
                    <a:pt x="750" y="14713"/>
                  </a:cubicBezTo>
                  <a:cubicBezTo>
                    <a:pt x="711" y="14707"/>
                    <a:pt x="648" y="14706"/>
                    <a:pt x="606" y="14704"/>
                  </a:cubicBezTo>
                  <a:cubicBezTo>
                    <a:pt x="473" y="14701"/>
                    <a:pt x="347" y="14698"/>
                    <a:pt x="263" y="14621"/>
                  </a:cubicBezTo>
                  <a:cubicBezTo>
                    <a:pt x="154" y="14520"/>
                    <a:pt x="78" y="14382"/>
                    <a:pt x="38" y="14212"/>
                  </a:cubicBezTo>
                  <a:cubicBezTo>
                    <a:pt x="-118" y="13566"/>
                    <a:pt x="238" y="12486"/>
                    <a:pt x="481" y="12063"/>
                  </a:cubicBezTo>
                  <a:cubicBezTo>
                    <a:pt x="781" y="11543"/>
                    <a:pt x="1160" y="11073"/>
                    <a:pt x="1526" y="10618"/>
                  </a:cubicBezTo>
                  <a:lnTo>
                    <a:pt x="1768" y="10316"/>
                  </a:lnTo>
                  <a:cubicBezTo>
                    <a:pt x="1821" y="10249"/>
                    <a:pt x="1869" y="10180"/>
                    <a:pt x="1909" y="10112"/>
                  </a:cubicBezTo>
                  <a:lnTo>
                    <a:pt x="2015" y="9936"/>
                  </a:lnTo>
                  <a:lnTo>
                    <a:pt x="2170" y="10078"/>
                  </a:lnTo>
                  <a:cubicBezTo>
                    <a:pt x="2430" y="10314"/>
                    <a:pt x="2452" y="10623"/>
                    <a:pt x="2471" y="10895"/>
                  </a:cubicBezTo>
                  <a:cubicBezTo>
                    <a:pt x="2485" y="11091"/>
                    <a:pt x="2498" y="11275"/>
                    <a:pt x="2588" y="11410"/>
                  </a:cubicBezTo>
                  <a:cubicBezTo>
                    <a:pt x="2651" y="11502"/>
                    <a:pt x="2711" y="11555"/>
                    <a:pt x="2755" y="11555"/>
                  </a:cubicBezTo>
                  <a:cubicBezTo>
                    <a:pt x="2815" y="11555"/>
                    <a:pt x="2914" y="11485"/>
                    <a:pt x="3000" y="11424"/>
                  </a:cubicBezTo>
                  <a:cubicBezTo>
                    <a:pt x="3130" y="11332"/>
                    <a:pt x="3277" y="11227"/>
                    <a:pt x="3458" y="11213"/>
                  </a:cubicBezTo>
                  <a:cubicBezTo>
                    <a:pt x="3479" y="11211"/>
                    <a:pt x="3501" y="11210"/>
                    <a:pt x="3522" y="11210"/>
                  </a:cubicBezTo>
                  <a:cubicBezTo>
                    <a:pt x="3688" y="11210"/>
                    <a:pt x="3836" y="11260"/>
                    <a:pt x="3968" y="11304"/>
                  </a:cubicBezTo>
                  <a:cubicBezTo>
                    <a:pt x="4073" y="11339"/>
                    <a:pt x="4172" y="11372"/>
                    <a:pt x="4258" y="11372"/>
                  </a:cubicBezTo>
                  <a:cubicBezTo>
                    <a:pt x="4317" y="11372"/>
                    <a:pt x="4398" y="11358"/>
                    <a:pt x="4504" y="11255"/>
                  </a:cubicBezTo>
                  <a:cubicBezTo>
                    <a:pt x="4683" y="11079"/>
                    <a:pt x="4734" y="10762"/>
                    <a:pt x="4783" y="10456"/>
                  </a:cubicBezTo>
                  <a:cubicBezTo>
                    <a:pt x="4808" y="10298"/>
                    <a:pt x="4832" y="10150"/>
                    <a:pt x="4873" y="10017"/>
                  </a:cubicBezTo>
                  <a:cubicBezTo>
                    <a:pt x="4982" y="9666"/>
                    <a:pt x="5174" y="9374"/>
                    <a:pt x="5461" y="9124"/>
                  </a:cubicBezTo>
                  <a:cubicBezTo>
                    <a:pt x="5511" y="9080"/>
                    <a:pt x="5924" y="8814"/>
                    <a:pt x="6194" y="8814"/>
                  </a:cubicBezTo>
                  <a:cubicBezTo>
                    <a:pt x="6195" y="8814"/>
                    <a:pt x="6196" y="8814"/>
                    <a:pt x="6197" y="8814"/>
                  </a:cubicBezTo>
                  <a:cubicBezTo>
                    <a:pt x="6360" y="8254"/>
                    <a:pt x="7030" y="7963"/>
                    <a:pt x="7694" y="7963"/>
                  </a:cubicBezTo>
                  <a:cubicBezTo>
                    <a:pt x="7937" y="7963"/>
                    <a:pt x="8169" y="8003"/>
                    <a:pt x="8366" y="8078"/>
                  </a:cubicBezTo>
                  <a:cubicBezTo>
                    <a:pt x="8444" y="8108"/>
                    <a:pt x="8517" y="8143"/>
                    <a:pt x="8587" y="8177"/>
                  </a:cubicBezTo>
                  <a:cubicBezTo>
                    <a:pt x="8683" y="8223"/>
                    <a:pt x="8783" y="8271"/>
                    <a:pt x="8841" y="8271"/>
                  </a:cubicBezTo>
                  <a:cubicBezTo>
                    <a:pt x="8877" y="8271"/>
                    <a:pt x="8916" y="8230"/>
                    <a:pt x="8956" y="8151"/>
                  </a:cubicBezTo>
                  <a:cubicBezTo>
                    <a:pt x="9014" y="8035"/>
                    <a:pt x="9010" y="7882"/>
                    <a:pt x="9007" y="7720"/>
                  </a:cubicBezTo>
                  <a:cubicBezTo>
                    <a:pt x="9002" y="7520"/>
                    <a:pt x="8997" y="7294"/>
                    <a:pt x="9117" y="7098"/>
                  </a:cubicBezTo>
                  <a:cubicBezTo>
                    <a:pt x="9355" y="6710"/>
                    <a:pt x="9783" y="6659"/>
                    <a:pt x="10160" y="6613"/>
                  </a:cubicBezTo>
                  <a:cubicBezTo>
                    <a:pt x="10364" y="6589"/>
                    <a:pt x="10557" y="6566"/>
                    <a:pt x="10706" y="6494"/>
                  </a:cubicBezTo>
                  <a:cubicBezTo>
                    <a:pt x="10931" y="6386"/>
                    <a:pt x="11059" y="6256"/>
                    <a:pt x="11095" y="6096"/>
                  </a:cubicBezTo>
                  <a:cubicBezTo>
                    <a:pt x="11182" y="5708"/>
                    <a:pt x="10716" y="5181"/>
                    <a:pt x="10517" y="4956"/>
                  </a:cubicBezTo>
                  <a:lnTo>
                    <a:pt x="10463" y="4891"/>
                  </a:lnTo>
                  <a:cubicBezTo>
                    <a:pt x="9927" y="4250"/>
                    <a:pt x="9778" y="4136"/>
                    <a:pt x="9739" y="4117"/>
                  </a:cubicBezTo>
                  <a:cubicBezTo>
                    <a:pt x="9739" y="4117"/>
                    <a:pt x="9756" y="4125"/>
                    <a:pt x="9783" y="4125"/>
                  </a:cubicBezTo>
                  <a:lnTo>
                    <a:pt x="9783" y="4004"/>
                  </a:lnTo>
                  <a:lnTo>
                    <a:pt x="9703" y="3841"/>
                  </a:lnTo>
                  <a:cubicBezTo>
                    <a:pt x="10323" y="3571"/>
                    <a:pt x="10383" y="3129"/>
                    <a:pt x="10279" y="2504"/>
                  </a:cubicBezTo>
                  <a:cubicBezTo>
                    <a:pt x="10246" y="2299"/>
                    <a:pt x="10278" y="2148"/>
                    <a:pt x="10378" y="2039"/>
                  </a:cubicBezTo>
                  <a:cubicBezTo>
                    <a:pt x="10534" y="1870"/>
                    <a:pt x="10799" y="1864"/>
                    <a:pt x="11055" y="1859"/>
                  </a:cubicBezTo>
                  <a:cubicBezTo>
                    <a:pt x="11275" y="1854"/>
                    <a:pt x="11502" y="1849"/>
                    <a:pt x="11643" y="1749"/>
                  </a:cubicBezTo>
                  <a:cubicBezTo>
                    <a:pt x="11837" y="1612"/>
                    <a:pt x="11906" y="1311"/>
                    <a:pt x="11974" y="1021"/>
                  </a:cubicBezTo>
                  <a:cubicBezTo>
                    <a:pt x="12021" y="816"/>
                    <a:pt x="12066" y="621"/>
                    <a:pt x="12156" y="464"/>
                  </a:cubicBezTo>
                  <a:lnTo>
                    <a:pt x="12233" y="329"/>
                  </a:lnTo>
                  <a:lnTo>
                    <a:pt x="12380" y="401"/>
                  </a:lnTo>
                  <a:cubicBezTo>
                    <a:pt x="12796" y="607"/>
                    <a:pt x="13259" y="716"/>
                    <a:pt x="13717" y="716"/>
                  </a:cubicBezTo>
                  <a:cubicBezTo>
                    <a:pt x="14383" y="716"/>
                    <a:pt x="15002" y="484"/>
                    <a:pt x="15413" y="79"/>
                  </a:cubicBezTo>
                  <a:lnTo>
                    <a:pt x="15494" y="0"/>
                  </a:lnTo>
                  <a:lnTo>
                    <a:pt x="15602" y="45"/>
                  </a:lnTo>
                  <a:cubicBezTo>
                    <a:pt x="15907" y="172"/>
                    <a:pt x="16320" y="258"/>
                    <a:pt x="16707" y="276"/>
                  </a:cubicBezTo>
                  <a:cubicBezTo>
                    <a:pt x="16811" y="281"/>
                    <a:pt x="16917" y="282"/>
                    <a:pt x="17024" y="283"/>
                  </a:cubicBezTo>
                  <a:cubicBezTo>
                    <a:pt x="17288" y="286"/>
                    <a:pt x="17560" y="289"/>
                    <a:pt x="17823" y="342"/>
                  </a:cubicBezTo>
                  <a:lnTo>
                    <a:pt x="17950" y="368"/>
                  </a:lnTo>
                  <a:lnTo>
                    <a:pt x="17952" y="487"/>
                  </a:lnTo>
                  <a:cubicBezTo>
                    <a:pt x="17954" y="630"/>
                    <a:pt x="17972" y="811"/>
                    <a:pt x="17989" y="988"/>
                  </a:cubicBezTo>
                  <a:cubicBezTo>
                    <a:pt x="18042" y="1533"/>
                    <a:pt x="18067" y="1782"/>
                    <a:pt x="17856" y="1832"/>
                  </a:cubicBezTo>
                  <a:cubicBezTo>
                    <a:pt x="17648" y="1883"/>
                    <a:pt x="17397" y="1988"/>
                    <a:pt x="17194" y="2107"/>
                  </a:cubicBezTo>
                  <a:cubicBezTo>
                    <a:pt x="17218" y="2235"/>
                    <a:pt x="17284" y="2372"/>
                    <a:pt x="17343" y="2495"/>
                  </a:cubicBezTo>
                  <a:lnTo>
                    <a:pt x="17044" y="2618"/>
                  </a:lnTo>
                  <a:cubicBezTo>
                    <a:pt x="17066" y="2662"/>
                    <a:pt x="17108" y="2680"/>
                    <a:pt x="17125" y="2682"/>
                  </a:cubicBezTo>
                  <a:cubicBezTo>
                    <a:pt x="17125" y="2682"/>
                    <a:pt x="17125" y="2682"/>
                    <a:pt x="17125" y="2682"/>
                  </a:cubicBezTo>
                  <a:cubicBezTo>
                    <a:pt x="16978" y="2682"/>
                    <a:pt x="16583" y="2808"/>
                    <a:pt x="16522" y="2836"/>
                  </a:cubicBezTo>
                  <a:cubicBezTo>
                    <a:pt x="16343" y="2922"/>
                    <a:pt x="16208" y="3051"/>
                    <a:pt x="16061" y="3218"/>
                  </a:cubicBezTo>
                  <a:cubicBezTo>
                    <a:pt x="15963" y="3327"/>
                    <a:pt x="15886" y="3447"/>
                    <a:pt x="15804" y="3574"/>
                  </a:cubicBezTo>
                  <a:cubicBezTo>
                    <a:pt x="15678" y="3769"/>
                    <a:pt x="15549" y="3970"/>
                    <a:pt x="15343" y="4133"/>
                  </a:cubicBezTo>
                  <a:lnTo>
                    <a:pt x="15244" y="4208"/>
                  </a:lnTo>
                  <a:cubicBezTo>
                    <a:pt x="14875" y="4488"/>
                    <a:pt x="14630" y="4708"/>
                    <a:pt x="14831" y="4989"/>
                  </a:cubicBezTo>
                  <a:cubicBezTo>
                    <a:pt x="14945" y="5148"/>
                    <a:pt x="15130" y="5282"/>
                    <a:pt x="15327" y="5424"/>
                  </a:cubicBezTo>
                  <a:cubicBezTo>
                    <a:pt x="15734" y="5717"/>
                    <a:pt x="16195" y="6049"/>
                    <a:pt x="15986" y="6664"/>
                  </a:cubicBezTo>
                  <a:cubicBezTo>
                    <a:pt x="15922" y="6853"/>
                    <a:pt x="15841" y="7016"/>
                    <a:pt x="15762" y="7173"/>
                  </a:cubicBezTo>
                  <a:cubicBezTo>
                    <a:pt x="15555" y="7591"/>
                    <a:pt x="15405" y="7893"/>
                    <a:pt x="15744" y="8365"/>
                  </a:cubicBezTo>
                  <a:cubicBezTo>
                    <a:pt x="15890" y="8570"/>
                    <a:pt x="16196" y="8576"/>
                    <a:pt x="16230" y="8576"/>
                  </a:cubicBezTo>
                  <a:lnTo>
                    <a:pt x="16367" y="8576"/>
                  </a:lnTo>
                  <a:lnTo>
                    <a:pt x="16402" y="8699"/>
                  </a:lnTo>
                  <a:cubicBezTo>
                    <a:pt x="16440" y="8890"/>
                    <a:pt x="16490" y="9118"/>
                    <a:pt x="16502" y="9155"/>
                  </a:cubicBezTo>
                  <a:cubicBezTo>
                    <a:pt x="16621" y="9370"/>
                    <a:pt x="16803" y="9553"/>
                    <a:pt x="17038" y="9684"/>
                  </a:cubicBezTo>
                  <a:cubicBezTo>
                    <a:pt x="17084" y="9710"/>
                    <a:pt x="17503" y="9906"/>
                    <a:pt x="17686" y="9989"/>
                  </a:cubicBezTo>
                  <a:cubicBezTo>
                    <a:pt x="17722" y="9955"/>
                    <a:pt x="17752" y="9912"/>
                    <a:pt x="17786" y="9865"/>
                  </a:cubicBezTo>
                  <a:cubicBezTo>
                    <a:pt x="17847" y="9780"/>
                    <a:pt x="17916" y="9683"/>
                    <a:pt x="18035" y="9609"/>
                  </a:cubicBezTo>
                  <a:cubicBezTo>
                    <a:pt x="18289" y="9451"/>
                    <a:pt x="18670" y="9446"/>
                    <a:pt x="18976" y="9442"/>
                  </a:cubicBezTo>
                  <a:lnTo>
                    <a:pt x="19163" y="9439"/>
                  </a:lnTo>
                  <a:cubicBezTo>
                    <a:pt x="20076" y="9439"/>
                    <a:pt x="20441" y="10094"/>
                    <a:pt x="20763" y="10672"/>
                  </a:cubicBezTo>
                  <a:cubicBezTo>
                    <a:pt x="20849" y="10827"/>
                    <a:pt x="20931" y="10973"/>
                    <a:pt x="21021" y="11107"/>
                  </a:cubicBezTo>
                  <a:cubicBezTo>
                    <a:pt x="21141" y="11285"/>
                    <a:pt x="21246" y="11422"/>
                    <a:pt x="21354" y="11536"/>
                  </a:cubicBezTo>
                  <a:lnTo>
                    <a:pt x="21482" y="11673"/>
                  </a:lnTo>
                  <a:lnTo>
                    <a:pt x="21312" y="11763"/>
                  </a:lnTo>
                  <a:cubicBezTo>
                    <a:pt x="21232" y="11806"/>
                    <a:pt x="21135" y="11845"/>
                    <a:pt x="21020" y="11892"/>
                  </a:cubicBezTo>
                  <a:cubicBezTo>
                    <a:pt x="20626" y="12046"/>
                    <a:pt x="20249" y="12228"/>
                    <a:pt x="19884" y="12404"/>
                  </a:cubicBezTo>
                  <a:cubicBezTo>
                    <a:pt x="19721" y="12482"/>
                    <a:pt x="19558" y="12561"/>
                    <a:pt x="19395" y="12637"/>
                  </a:cubicBezTo>
                  <a:cubicBezTo>
                    <a:pt x="19239" y="12720"/>
                    <a:pt x="19074" y="12845"/>
                    <a:pt x="18900" y="12978"/>
                  </a:cubicBezTo>
                  <a:cubicBezTo>
                    <a:pt x="18614" y="13195"/>
                    <a:pt x="18318" y="13420"/>
                    <a:pt x="17977" y="13509"/>
                  </a:cubicBezTo>
                  <a:cubicBezTo>
                    <a:pt x="17888" y="13532"/>
                    <a:pt x="17807" y="13544"/>
                    <a:pt x="17730" y="13544"/>
                  </a:cubicBezTo>
                  <a:cubicBezTo>
                    <a:pt x="17436" y="13544"/>
                    <a:pt x="17278" y="13376"/>
                    <a:pt x="17150" y="13240"/>
                  </a:cubicBezTo>
                  <a:cubicBezTo>
                    <a:pt x="17062" y="13148"/>
                    <a:pt x="16980" y="13060"/>
                    <a:pt x="16859" y="13016"/>
                  </a:cubicBezTo>
                  <a:cubicBezTo>
                    <a:pt x="16824" y="13003"/>
                    <a:pt x="16784" y="12996"/>
                    <a:pt x="16739" y="12996"/>
                  </a:cubicBezTo>
                  <a:cubicBezTo>
                    <a:pt x="16406" y="12996"/>
                    <a:pt x="15903" y="13339"/>
                    <a:pt x="15570" y="13565"/>
                  </a:cubicBezTo>
                  <a:cubicBezTo>
                    <a:pt x="15453" y="13645"/>
                    <a:pt x="15348" y="13716"/>
                    <a:pt x="15264" y="13766"/>
                  </a:cubicBezTo>
                  <a:lnTo>
                    <a:pt x="15145" y="13835"/>
                  </a:lnTo>
                  <a:cubicBezTo>
                    <a:pt x="14602" y="14151"/>
                    <a:pt x="13986" y="14510"/>
                    <a:pt x="13810" y="15065"/>
                  </a:cubicBezTo>
                  <a:cubicBezTo>
                    <a:pt x="13686" y="15455"/>
                    <a:pt x="13859" y="16243"/>
                    <a:pt x="14213" y="16546"/>
                  </a:cubicBezTo>
                  <a:cubicBezTo>
                    <a:pt x="14287" y="16610"/>
                    <a:pt x="14441" y="16619"/>
                    <a:pt x="14590" y="16628"/>
                  </a:cubicBezTo>
                  <a:cubicBezTo>
                    <a:pt x="14770" y="16639"/>
                    <a:pt x="14956" y="16649"/>
                    <a:pt x="15083" y="16760"/>
                  </a:cubicBezTo>
                  <a:cubicBezTo>
                    <a:pt x="15340" y="16982"/>
                    <a:pt x="15210" y="17393"/>
                    <a:pt x="15114" y="17692"/>
                  </a:cubicBezTo>
                  <a:cubicBezTo>
                    <a:pt x="15087" y="17778"/>
                    <a:pt x="15062" y="17856"/>
                    <a:pt x="15052" y="17915"/>
                  </a:cubicBezTo>
                  <a:cubicBezTo>
                    <a:pt x="15010" y="18155"/>
                    <a:pt x="15073" y="18192"/>
                    <a:pt x="15305" y="18327"/>
                  </a:cubicBezTo>
                  <a:lnTo>
                    <a:pt x="15393" y="18379"/>
                  </a:lnTo>
                  <a:cubicBezTo>
                    <a:pt x="15532" y="18463"/>
                    <a:pt x="15682" y="18541"/>
                    <a:pt x="15830" y="18617"/>
                  </a:cubicBezTo>
                  <a:cubicBezTo>
                    <a:pt x="16280" y="18850"/>
                    <a:pt x="16746" y="19091"/>
                    <a:pt x="16864" y="19498"/>
                  </a:cubicBezTo>
                  <a:cubicBezTo>
                    <a:pt x="16936" y="19745"/>
                    <a:pt x="16872" y="20015"/>
                    <a:pt x="16670" y="20324"/>
                  </a:cubicBezTo>
                  <a:cubicBezTo>
                    <a:pt x="16608" y="20420"/>
                    <a:pt x="16548" y="20543"/>
                    <a:pt x="16484" y="20674"/>
                  </a:cubicBezTo>
                  <a:cubicBezTo>
                    <a:pt x="16328" y="20993"/>
                    <a:pt x="16152" y="21355"/>
                    <a:pt x="15839" y="21526"/>
                  </a:cubicBezTo>
                  <a:cubicBezTo>
                    <a:pt x="15786" y="21556"/>
                    <a:pt x="15729" y="21577"/>
                    <a:pt x="15671" y="21587"/>
                  </a:cubicBezTo>
                  <a:lnTo>
                    <a:pt x="15591" y="21600"/>
                  </a:lnTo>
                  <a:cubicBezTo>
                    <a:pt x="15591" y="21600"/>
                    <a:pt x="15531" y="21551"/>
                    <a:pt x="15531" y="21551"/>
                  </a:cubicBezTo>
                  <a:close/>
                </a:path>
              </a:pathLst>
            </a:custGeom>
            <a:solidFill>
              <a:srgbClr val="4DABE0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8" name="Forma"/>
            <p:cNvSpPr/>
            <p:nvPr/>
          </p:nvSpPr>
          <p:spPr>
            <a:xfrm>
              <a:off x="3677431" y="839087"/>
              <a:ext cx="2311027" cy="217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5285" y="21600"/>
                  </a:moveTo>
                  <a:cubicBezTo>
                    <a:pt x="5249" y="21600"/>
                    <a:pt x="5213" y="21599"/>
                    <a:pt x="5177" y="21597"/>
                  </a:cubicBezTo>
                  <a:lnTo>
                    <a:pt x="5030" y="21588"/>
                  </a:lnTo>
                  <a:lnTo>
                    <a:pt x="5047" y="21433"/>
                  </a:lnTo>
                  <a:cubicBezTo>
                    <a:pt x="5090" y="21043"/>
                    <a:pt x="4855" y="20745"/>
                    <a:pt x="4607" y="20429"/>
                  </a:cubicBezTo>
                  <a:cubicBezTo>
                    <a:pt x="4502" y="20296"/>
                    <a:pt x="4374" y="20168"/>
                    <a:pt x="4240" y="20034"/>
                  </a:cubicBezTo>
                  <a:cubicBezTo>
                    <a:pt x="3925" y="19719"/>
                    <a:pt x="3599" y="19394"/>
                    <a:pt x="3494" y="18925"/>
                  </a:cubicBezTo>
                  <a:cubicBezTo>
                    <a:pt x="3479" y="18857"/>
                    <a:pt x="3471" y="18775"/>
                    <a:pt x="3463" y="18688"/>
                  </a:cubicBezTo>
                  <a:cubicBezTo>
                    <a:pt x="3449" y="18526"/>
                    <a:pt x="3432" y="18342"/>
                    <a:pt x="3348" y="18276"/>
                  </a:cubicBezTo>
                  <a:cubicBezTo>
                    <a:pt x="3309" y="18245"/>
                    <a:pt x="3250" y="18241"/>
                    <a:pt x="3181" y="18237"/>
                  </a:cubicBezTo>
                  <a:cubicBezTo>
                    <a:pt x="3054" y="18228"/>
                    <a:pt x="2840" y="18214"/>
                    <a:pt x="2756" y="17936"/>
                  </a:cubicBezTo>
                  <a:cubicBezTo>
                    <a:pt x="2727" y="17841"/>
                    <a:pt x="2723" y="17746"/>
                    <a:pt x="2719" y="17662"/>
                  </a:cubicBezTo>
                  <a:cubicBezTo>
                    <a:pt x="2717" y="17613"/>
                    <a:pt x="2714" y="17538"/>
                    <a:pt x="2703" y="17519"/>
                  </a:cubicBezTo>
                  <a:cubicBezTo>
                    <a:pt x="2689" y="17529"/>
                    <a:pt x="2673" y="17531"/>
                    <a:pt x="2655" y="17534"/>
                  </a:cubicBezTo>
                  <a:cubicBezTo>
                    <a:pt x="2578" y="17551"/>
                    <a:pt x="2513" y="17600"/>
                    <a:pt x="2438" y="17658"/>
                  </a:cubicBezTo>
                  <a:cubicBezTo>
                    <a:pt x="2328" y="17741"/>
                    <a:pt x="2192" y="17844"/>
                    <a:pt x="1986" y="17858"/>
                  </a:cubicBezTo>
                  <a:cubicBezTo>
                    <a:pt x="1951" y="17860"/>
                    <a:pt x="1915" y="17862"/>
                    <a:pt x="1881" y="17862"/>
                  </a:cubicBezTo>
                  <a:cubicBezTo>
                    <a:pt x="1083" y="17862"/>
                    <a:pt x="806" y="17222"/>
                    <a:pt x="537" y="16603"/>
                  </a:cubicBezTo>
                  <a:cubicBezTo>
                    <a:pt x="492" y="16498"/>
                    <a:pt x="446" y="16393"/>
                    <a:pt x="398" y="16290"/>
                  </a:cubicBezTo>
                  <a:cubicBezTo>
                    <a:pt x="224" y="15921"/>
                    <a:pt x="-6" y="15367"/>
                    <a:pt x="0" y="14818"/>
                  </a:cubicBezTo>
                  <a:cubicBezTo>
                    <a:pt x="5" y="14360"/>
                    <a:pt x="299" y="14002"/>
                    <a:pt x="669" y="14002"/>
                  </a:cubicBezTo>
                  <a:cubicBezTo>
                    <a:pt x="795" y="14002"/>
                    <a:pt x="923" y="14042"/>
                    <a:pt x="1050" y="14120"/>
                  </a:cubicBezTo>
                  <a:cubicBezTo>
                    <a:pt x="1121" y="14164"/>
                    <a:pt x="1181" y="14221"/>
                    <a:pt x="1235" y="14271"/>
                  </a:cubicBezTo>
                  <a:cubicBezTo>
                    <a:pt x="1326" y="14358"/>
                    <a:pt x="1385" y="14410"/>
                    <a:pt x="1456" y="14410"/>
                  </a:cubicBezTo>
                  <a:cubicBezTo>
                    <a:pt x="1477" y="14410"/>
                    <a:pt x="1498" y="14406"/>
                    <a:pt x="1522" y="14398"/>
                  </a:cubicBezTo>
                  <a:cubicBezTo>
                    <a:pt x="1640" y="14358"/>
                    <a:pt x="1646" y="14311"/>
                    <a:pt x="1648" y="14139"/>
                  </a:cubicBezTo>
                  <a:cubicBezTo>
                    <a:pt x="1649" y="14030"/>
                    <a:pt x="1650" y="13894"/>
                    <a:pt x="1720" y="13770"/>
                  </a:cubicBezTo>
                  <a:cubicBezTo>
                    <a:pt x="1807" y="13614"/>
                    <a:pt x="1955" y="13543"/>
                    <a:pt x="2074" y="13486"/>
                  </a:cubicBezTo>
                  <a:cubicBezTo>
                    <a:pt x="2260" y="13397"/>
                    <a:pt x="2316" y="13370"/>
                    <a:pt x="2251" y="13161"/>
                  </a:cubicBezTo>
                  <a:cubicBezTo>
                    <a:pt x="2197" y="12985"/>
                    <a:pt x="2040" y="12851"/>
                    <a:pt x="1873" y="12710"/>
                  </a:cubicBezTo>
                  <a:cubicBezTo>
                    <a:pt x="1741" y="12596"/>
                    <a:pt x="1604" y="12480"/>
                    <a:pt x="1509" y="12331"/>
                  </a:cubicBezTo>
                  <a:cubicBezTo>
                    <a:pt x="1301" y="12006"/>
                    <a:pt x="1260" y="11622"/>
                    <a:pt x="1221" y="11251"/>
                  </a:cubicBezTo>
                  <a:cubicBezTo>
                    <a:pt x="1191" y="10968"/>
                    <a:pt x="1163" y="10701"/>
                    <a:pt x="1066" y="10465"/>
                  </a:cubicBezTo>
                  <a:cubicBezTo>
                    <a:pt x="1013" y="10336"/>
                    <a:pt x="915" y="10200"/>
                    <a:pt x="811" y="10056"/>
                  </a:cubicBezTo>
                  <a:cubicBezTo>
                    <a:pt x="589" y="9747"/>
                    <a:pt x="337" y="9397"/>
                    <a:pt x="485" y="9007"/>
                  </a:cubicBezTo>
                  <a:cubicBezTo>
                    <a:pt x="524" y="8903"/>
                    <a:pt x="564" y="8845"/>
                    <a:pt x="593" y="8802"/>
                  </a:cubicBezTo>
                  <a:cubicBezTo>
                    <a:pt x="626" y="8754"/>
                    <a:pt x="633" y="8744"/>
                    <a:pt x="607" y="8606"/>
                  </a:cubicBezTo>
                  <a:cubicBezTo>
                    <a:pt x="599" y="8558"/>
                    <a:pt x="577" y="8503"/>
                    <a:pt x="553" y="8444"/>
                  </a:cubicBezTo>
                  <a:cubicBezTo>
                    <a:pt x="506" y="8327"/>
                    <a:pt x="453" y="8194"/>
                    <a:pt x="475" y="8041"/>
                  </a:cubicBezTo>
                  <a:cubicBezTo>
                    <a:pt x="532" y="7625"/>
                    <a:pt x="831" y="7346"/>
                    <a:pt x="1094" y="7100"/>
                  </a:cubicBezTo>
                  <a:cubicBezTo>
                    <a:pt x="1238" y="6966"/>
                    <a:pt x="1375" y="6839"/>
                    <a:pt x="1470" y="6698"/>
                  </a:cubicBezTo>
                  <a:cubicBezTo>
                    <a:pt x="1540" y="6594"/>
                    <a:pt x="1580" y="6492"/>
                    <a:pt x="1592" y="6386"/>
                  </a:cubicBezTo>
                  <a:cubicBezTo>
                    <a:pt x="1608" y="6246"/>
                    <a:pt x="1540" y="6113"/>
                    <a:pt x="1462" y="5958"/>
                  </a:cubicBezTo>
                  <a:cubicBezTo>
                    <a:pt x="1413" y="5860"/>
                    <a:pt x="1361" y="5758"/>
                    <a:pt x="1328" y="5646"/>
                  </a:cubicBezTo>
                  <a:lnTo>
                    <a:pt x="1257" y="5402"/>
                  </a:lnTo>
                  <a:lnTo>
                    <a:pt x="1491" y="5459"/>
                  </a:lnTo>
                  <a:cubicBezTo>
                    <a:pt x="1612" y="5488"/>
                    <a:pt x="1739" y="5508"/>
                    <a:pt x="1857" y="5526"/>
                  </a:cubicBezTo>
                  <a:cubicBezTo>
                    <a:pt x="1976" y="5545"/>
                    <a:pt x="2086" y="5562"/>
                    <a:pt x="2174" y="5585"/>
                  </a:cubicBezTo>
                  <a:lnTo>
                    <a:pt x="2217" y="5597"/>
                  </a:lnTo>
                  <a:cubicBezTo>
                    <a:pt x="2402" y="5645"/>
                    <a:pt x="2612" y="5701"/>
                    <a:pt x="2701" y="5973"/>
                  </a:cubicBezTo>
                  <a:cubicBezTo>
                    <a:pt x="2768" y="6176"/>
                    <a:pt x="2686" y="6361"/>
                    <a:pt x="2620" y="6510"/>
                  </a:cubicBezTo>
                  <a:cubicBezTo>
                    <a:pt x="2550" y="6669"/>
                    <a:pt x="2524" y="6746"/>
                    <a:pt x="2566" y="6818"/>
                  </a:cubicBezTo>
                  <a:cubicBezTo>
                    <a:pt x="2618" y="6904"/>
                    <a:pt x="2687" y="6959"/>
                    <a:pt x="2767" y="7023"/>
                  </a:cubicBezTo>
                  <a:cubicBezTo>
                    <a:pt x="2873" y="7107"/>
                    <a:pt x="2992" y="7202"/>
                    <a:pt x="3069" y="7377"/>
                  </a:cubicBezTo>
                  <a:cubicBezTo>
                    <a:pt x="3137" y="7531"/>
                    <a:pt x="3154" y="7722"/>
                    <a:pt x="3171" y="7925"/>
                  </a:cubicBezTo>
                  <a:cubicBezTo>
                    <a:pt x="3213" y="8405"/>
                    <a:pt x="3262" y="8616"/>
                    <a:pt x="3553" y="8620"/>
                  </a:cubicBezTo>
                  <a:cubicBezTo>
                    <a:pt x="3554" y="8620"/>
                    <a:pt x="3554" y="8620"/>
                    <a:pt x="3554" y="8620"/>
                  </a:cubicBezTo>
                  <a:cubicBezTo>
                    <a:pt x="3709" y="8620"/>
                    <a:pt x="3859" y="8521"/>
                    <a:pt x="3942" y="8367"/>
                  </a:cubicBezTo>
                  <a:cubicBezTo>
                    <a:pt x="4018" y="8226"/>
                    <a:pt x="4021" y="8070"/>
                    <a:pt x="3949" y="7941"/>
                  </a:cubicBezTo>
                  <a:cubicBezTo>
                    <a:pt x="3621" y="7353"/>
                    <a:pt x="3532" y="6851"/>
                    <a:pt x="3677" y="6406"/>
                  </a:cubicBezTo>
                  <a:cubicBezTo>
                    <a:pt x="3737" y="6225"/>
                    <a:pt x="3852" y="6142"/>
                    <a:pt x="3954" y="6069"/>
                  </a:cubicBezTo>
                  <a:cubicBezTo>
                    <a:pt x="4004" y="6033"/>
                    <a:pt x="4051" y="5999"/>
                    <a:pt x="4093" y="5953"/>
                  </a:cubicBezTo>
                  <a:cubicBezTo>
                    <a:pt x="4139" y="5904"/>
                    <a:pt x="4172" y="5828"/>
                    <a:pt x="4206" y="5747"/>
                  </a:cubicBezTo>
                  <a:cubicBezTo>
                    <a:pt x="4248" y="5650"/>
                    <a:pt x="4291" y="5549"/>
                    <a:pt x="4368" y="5465"/>
                  </a:cubicBezTo>
                  <a:cubicBezTo>
                    <a:pt x="4467" y="5358"/>
                    <a:pt x="4572" y="5261"/>
                    <a:pt x="4677" y="5165"/>
                  </a:cubicBezTo>
                  <a:cubicBezTo>
                    <a:pt x="4897" y="4965"/>
                    <a:pt x="5105" y="4775"/>
                    <a:pt x="5232" y="4500"/>
                  </a:cubicBezTo>
                  <a:cubicBezTo>
                    <a:pt x="5408" y="4123"/>
                    <a:pt x="5533" y="3812"/>
                    <a:pt x="5604" y="3574"/>
                  </a:cubicBezTo>
                  <a:cubicBezTo>
                    <a:pt x="5642" y="3446"/>
                    <a:pt x="5598" y="3156"/>
                    <a:pt x="5555" y="2876"/>
                  </a:cubicBezTo>
                  <a:cubicBezTo>
                    <a:pt x="5477" y="2361"/>
                    <a:pt x="5389" y="1778"/>
                    <a:pt x="5638" y="1446"/>
                  </a:cubicBezTo>
                  <a:cubicBezTo>
                    <a:pt x="5747" y="1301"/>
                    <a:pt x="5907" y="1220"/>
                    <a:pt x="6114" y="1206"/>
                  </a:cubicBezTo>
                  <a:cubicBezTo>
                    <a:pt x="6114" y="1206"/>
                    <a:pt x="6114" y="1206"/>
                    <a:pt x="6114" y="1206"/>
                  </a:cubicBezTo>
                  <a:cubicBezTo>
                    <a:pt x="6218" y="1206"/>
                    <a:pt x="6439" y="1285"/>
                    <a:pt x="6606" y="1406"/>
                  </a:cubicBezTo>
                  <a:cubicBezTo>
                    <a:pt x="6625" y="1366"/>
                    <a:pt x="6649" y="1329"/>
                    <a:pt x="6678" y="1298"/>
                  </a:cubicBezTo>
                  <a:cubicBezTo>
                    <a:pt x="6732" y="1239"/>
                    <a:pt x="6799" y="1208"/>
                    <a:pt x="6871" y="1208"/>
                  </a:cubicBezTo>
                  <a:cubicBezTo>
                    <a:pt x="6943" y="1208"/>
                    <a:pt x="7015" y="1239"/>
                    <a:pt x="7085" y="1301"/>
                  </a:cubicBezTo>
                  <a:cubicBezTo>
                    <a:pt x="7227" y="1428"/>
                    <a:pt x="7255" y="1710"/>
                    <a:pt x="7281" y="2125"/>
                  </a:cubicBezTo>
                  <a:cubicBezTo>
                    <a:pt x="7290" y="2270"/>
                    <a:pt x="7299" y="2406"/>
                    <a:pt x="7316" y="2479"/>
                  </a:cubicBezTo>
                  <a:lnTo>
                    <a:pt x="7326" y="2519"/>
                  </a:lnTo>
                  <a:cubicBezTo>
                    <a:pt x="7421" y="2914"/>
                    <a:pt x="7496" y="3226"/>
                    <a:pt x="7807" y="3448"/>
                  </a:cubicBezTo>
                  <a:cubicBezTo>
                    <a:pt x="7948" y="3549"/>
                    <a:pt x="8090" y="3598"/>
                    <a:pt x="8240" y="3598"/>
                  </a:cubicBezTo>
                  <a:cubicBezTo>
                    <a:pt x="8566" y="3598"/>
                    <a:pt x="8899" y="3364"/>
                    <a:pt x="9222" y="3138"/>
                  </a:cubicBezTo>
                  <a:cubicBezTo>
                    <a:pt x="9555" y="2904"/>
                    <a:pt x="9900" y="2662"/>
                    <a:pt x="10259" y="2662"/>
                  </a:cubicBezTo>
                  <a:cubicBezTo>
                    <a:pt x="10446" y="2662"/>
                    <a:pt x="10624" y="2729"/>
                    <a:pt x="10788" y="2860"/>
                  </a:cubicBezTo>
                  <a:cubicBezTo>
                    <a:pt x="10992" y="3023"/>
                    <a:pt x="11085" y="3334"/>
                    <a:pt x="11175" y="3635"/>
                  </a:cubicBezTo>
                  <a:cubicBezTo>
                    <a:pt x="11311" y="4093"/>
                    <a:pt x="11414" y="4371"/>
                    <a:pt x="11685" y="4371"/>
                  </a:cubicBezTo>
                  <a:cubicBezTo>
                    <a:pt x="11701" y="4371"/>
                    <a:pt x="11718" y="4370"/>
                    <a:pt x="11736" y="4368"/>
                  </a:cubicBezTo>
                  <a:cubicBezTo>
                    <a:pt x="11816" y="4359"/>
                    <a:pt x="11843" y="4330"/>
                    <a:pt x="11856" y="4309"/>
                  </a:cubicBezTo>
                  <a:cubicBezTo>
                    <a:pt x="11940" y="4175"/>
                    <a:pt x="11833" y="3797"/>
                    <a:pt x="11755" y="3520"/>
                  </a:cubicBezTo>
                  <a:cubicBezTo>
                    <a:pt x="11680" y="3253"/>
                    <a:pt x="11615" y="3022"/>
                    <a:pt x="11638" y="2849"/>
                  </a:cubicBezTo>
                  <a:lnTo>
                    <a:pt x="11648" y="2772"/>
                  </a:lnTo>
                  <a:lnTo>
                    <a:pt x="11714" y="2738"/>
                  </a:lnTo>
                  <a:cubicBezTo>
                    <a:pt x="11878" y="2654"/>
                    <a:pt x="11898" y="2604"/>
                    <a:pt x="11898" y="2603"/>
                  </a:cubicBezTo>
                  <a:cubicBezTo>
                    <a:pt x="11881" y="2566"/>
                    <a:pt x="11716" y="2464"/>
                    <a:pt x="11617" y="2403"/>
                  </a:cubicBezTo>
                  <a:cubicBezTo>
                    <a:pt x="11428" y="2287"/>
                    <a:pt x="11234" y="2166"/>
                    <a:pt x="11157" y="1992"/>
                  </a:cubicBezTo>
                  <a:cubicBezTo>
                    <a:pt x="10988" y="1608"/>
                    <a:pt x="11047" y="1097"/>
                    <a:pt x="11310" y="657"/>
                  </a:cubicBezTo>
                  <a:cubicBezTo>
                    <a:pt x="11557" y="245"/>
                    <a:pt x="11925" y="0"/>
                    <a:pt x="12295" y="0"/>
                  </a:cubicBezTo>
                  <a:cubicBezTo>
                    <a:pt x="12444" y="0"/>
                    <a:pt x="12590" y="38"/>
                    <a:pt x="12731" y="114"/>
                  </a:cubicBezTo>
                  <a:cubicBezTo>
                    <a:pt x="12891" y="202"/>
                    <a:pt x="12991" y="352"/>
                    <a:pt x="13080" y="485"/>
                  </a:cubicBezTo>
                  <a:cubicBezTo>
                    <a:pt x="13161" y="608"/>
                    <a:pt x="13238" y="723"/>
                    <a:pt x="13348" y="775"/>
                  </a:cubicBezTo>
                  <a:cubicBezTo>
                    <a:pt x="13425" y="812"/>
                    <a:pt x="13527" y="833"/>
                    <a:pt x="13635" y="833"/>
                  </a:cubicBezTo>
                  <a:cubicBezTo>
                    <a:pt x="13788" y="833"/>
                    <a:pt x="13935" y="792"/>
                    <a:pt x="14040" y="721"/>
                  </a:cubicBezTo>
                  <a:lnTo>
                    <a:pt x="14183" y="625"/>
                  </a:lnTo>
                  <a:lnTo>
                    <a:pt x="14243" y="793"/>
                  </a:lnTo>
                  <a:cubicBezTo>
                    <a:pt x="14254" y="826"/>
                    <a:pt x="14265" y="864"/>
                    <a:pt x="14275" y="909"/>
                  </a:cubicBezTo>
                  <a:cubicBezTo>
                    <a:pt x="14296" y="1001"/>
                    <a:pt x="14288" y="1093"/>
                    <a:pt x="14281" y="1174"/>
                  </a:cubicBezTo>
                  <a:cubicBezTo>
                    <a:pt x="14268" y="1334"/>
                    <a:pt x="14277" y="1353"/>
                    <a:pt x="14325" y="1370"/>
                  </a:cubicBezTo>
                  <a:cubicBezTo>
                    <a:pt x="14693" y="1385"/>
                    <a:pt x="15187" y="1412"/>
                    <a:pt x="15417" y="1951"/>
                  </a:cubicBezTo>
                  <a:cubicBezTo>
                    <a:pt x="15533" y="2225"/>
                    <a:pt x="15550" y="2454"/>
                    <a:pt x="15468" y="2650"/>
                  </a:cubicBezTo>
                  <a:cubicBezTo>
                    <a:pt x="15368" y="2887"/>
                    <a:pt x="15139" y="3023"/>
                    <a:pt x="14917" y="3114"/>
                  </a:cubicBezTo>
                  <a:cubicBezTo>
                    <a:pt x="14956" y="3185"/>
                    <a:pt x="15008" y="3250"/>
                    <a:pt x="15061" y="3317"/>
                  </a:cubicBezTo>
                  <a:cubicBezTo>
                    <a:pt x="15174" y="3461"/>
                    <a:pt x="15302" y="3624"/>
                    <a:pt x="15342" y="3876"/>
                  </a:cubicBezTo>
                  <a:cubicBezTo>
                    <a:pt x="15399" y="4232"/>
                    <a:pt x="15240" y="4435"/>
                    <a:pt x="15100" y="4613"/>
                  </a:cubicBezTo>
                  <a:cubicBezTo>
                    <a:pt x="15036" y="4696"/>
                    <a:pt x="14973" y="4776"/>
                    <a:pt x="14930" y="4871"/>
                  </a:cubicBezTo>
                  <a:cubicBezTo>
                    <a:pt x="15015" y="4945"/>
                    <a:pt x="15072" y="5036"/>
                    <a:pt x="15099" y="5141"/>
                  </a:cubicBezTo>
                  <a:cubicBezTo>
                    <a:pt x="15171" y="5425"/>
                    <a:pt x="15004" y="5731"/>
                    <a:pt x="14883" y="5955"/>
                  </a:cubicBezTo>
                  <a:cubicBezTo>
                    <a:pt x="14542" y="6582"/>
                    <a:pt x="14543" y="7168"/>
                    <a:pt x="14662" y="7967"/>
                  </a:cubicBezTo>
                  <a:cubicBezTo>
                    <a:pt x="14738" y="8477"/>
                    <a:pt x="14928" y="9026"/>
                    <a:pt x="15165" y="9026"/>
                  </a:cubicBezTo>
                  <a:cubicBezTo>
                    <a:pt x="15241" y="9026"/>
                    <a:pt x="15334" y="8972"/>
                    <a:pt x="15435" y="8870"/>
                  </a:cubicBezTo>
                  <a:lnTo>
                    <a:pt x="15704" y="8597"/>
                  </a:lnTo>
                  <a:lnTo>
                    <a:pt x="15690" y="8751"/>
                  </a:lnTo>
                  <a:cubicBezTo>
                    <a:pt x="15944" y="8622"/>
                    <a:pt x="16250" y="8542"/>
                    <a:pt x="16517" y="8542"/>
                  </a:cubicBezTo>
                  <a:cubicBezTo>
                    <a:pt x="16813" y="8542"/>
                    <a:pt x="17060" y="8635"/>
                    <a:pt x="17232" y="8810"/>
                  </a:cubicBezTo>
                  <a:lnTo>
                    <a:pt x="17308" y="8888"/>
                  </a:lnTo>
                  <a:lnTo>
                    <a:pt x="17257" y="8987"/>
                  </a:lnTo>
                  <a:cubicBezTo>
                    <a:pt x="17217" y="9064"/>
                    <a:pt x="17171" y="9142"/>
                    <a:pt x="17119" y="9217"/>
                  </a:cubicBezTo>
                  <a:lnTo>
                    <a:pt x="16914" y="9515"/>
                  </a:lnTo>
                  <a:cubicBezTo>
                    <a:pt x="16598" y="9972"/>
                    <a:pt x="16299" y="10402"/>
                    <a:pt x="16056" y="10892"/>
                  </a:cubicBezTo>
                  <a:cubicBezTo>
                    <a:pt x="15874" y="11261"/>
                    <a:pt x="15594" y="12240"/>
                    <a:pt x="15709" y="12796"/>
                  </a:cubicBezTo>
                  <a:cubicBezTo>
                    <a:pt x="15732" y="12908"/>
                    <a:pt x="15771" y="12994"/>
                    <a:pt x="15824" y="13053"/>
                  </a:cubicBezTo>
                  <a:cubicBezTo>
                    <a:pt x="15823" y="13047"/>
                    <a:pt x="15846" y="13046"/>
                    <a:pt x="15872" y="13046"/>
                  </a:cubicBezTo>
                  <a:cubicBezTo>
                    <a:pt x="15890" y="13046"/>
                    <a:pt x="15909" y="13046"/>
                    <a:pt x="15925" y="13047"/>
                  </a:cubicBezTo>
                  <a:cubicBezTo>
                    <a:pt x="16059" y="13051"/>
                    <a:pt x="16283" y="13058"/>
                    <a:pt x="16308" y="13270"/>
                  </a:cubicBezTo>
                  <a:cubicBezTo>
                    <a:pt x="16323" y="13396"/>
                    <a:pt x="16329" y="13513"/>
                    <a:pt x="16334" y="13624"/>
                  </a:cubicBezTo>
                  <a:cubicBezTo>
                    <a:pt x="16350" y="13963"/>
                    <a:pt x="16360" y="14187"/>
                    <a:pt x="16653" y="14422"/>
                  </a:cubicBezTo>
                  <a:cubicBezTo>
                    <a:pt x="16815" y="14550"/>
                    <a:pt x="16988" y="14659"/>
                    <a:pt x="17172" y="14774"/>
                  </a:cubicBezTo>
                  <a:cubicBezTo>
                    <a:pt x="17426" y="14934"/>
                    <a:pt x="17688" y="15099"/>
                    <a:pt x="17914" y="15319"/>
                  </a:cubicBezTo>
                  <a:cubicBezTo>
                    <a:pt x="17949" y="15353"/>
                    <a:pt x="17997" y="15393"/>
                    <a:pt x="18049" y="15437"/>
                  </a:cubicBezTo>
                  <a:cubicBezTo>
                    <a:pt x="18176" y="15542"/>
                    <a:pt x="18320" y="15662"/>
                    <a:pt x="18385" y="15781"/>
                  </a:cubicBezTo>
                  <a:cubicBezTo>
                    <a:pt x="18442" y="15884"/>
                    <a:pt x="18483" y="15975"/>
                    <a:pt x="18520" y="16057"/>
                  </a:cubicBezTo>
                  <a:cubicBezTo>
                    <a:pt x="18634" y="16307"/>
                    <a:pt x="18680" y="16411"/>
                    <a:pt x="19018" y="16488"/>
                  </a:cubicBezTo>
                  <a:cubicBezTo>
                    <a:pt x="19056" y="16496"/>
                    <a:pt x="19404" y="16553"/>
                    <a:pt x="19536" y="16553"/>
                  </a:cubicBezTo>
                  <a:lnTo>
                    <a:pt x="19573" y="16687"/>
                  </a:lnTo>
                  <a:lnTo>
                    <a:pt x="19737" y="16679"/>
                  </a:lnTo>
                  <a:cubicBezTo>
                    <a:pt x="19754" y="17088"/>
                    <a:pt x="20085" y="17319"/>
                    <a:pt x="20482" y="17557"/>
                  </a:cubicBezTo>
                  <a:cubicBezTo>
                    <a:pt x="20635" y="17649"/>
                    <a:pt x="20775" y="17762"/>
                    <a:pt x="20910" y="17872"/>
                  </a:cubicBezTo>
                  <a:cubicBezTo>
                    <a:pt x="21135" y="18054"/>
                    <a:pt x="21347" y="18226"/>
                    <a:pt x="21594" y="18282"/>
                  </a:cubicBezTo>
                  <a:lnTo>
                    <a:pt x="21536" y="18569"/>
                  </a:lnTo>
                  <a:cubicBezTo>
                    <a:pt x="21408" y="18540"/>
                    <a:pt x="21271" y="18526"/>
                    <a:pt x="21118" y="18526"/>
                  </a:cubicBezTo>
                  <a:cubicBezTo>
                    <a:pt x="20875" y="18526"/>
                    <a:pt x="20622" y="18563"/>
                    <a:pt x="20377" y="18598"/>
                  </a:cubicBezTo>
                  <a:cubicBezTo>
                    <a:pt x="20127" y="18634"/>
                    <a:pt x="19869" y="18671"/>
                    <a:pt x="19615" y="18671"/>
                  </a:cubicBezTo>
                  <a:cubicBezTo>
                    <a:pt x="19424" y="18671"/>
                    <a:pt x="19254" y="18650"/>
                    <a:pt x="19096" y="18607"/>
                  </a:cubicBezTo>
                  <a:cubicBezTo>
                    <a:pt x="19012" y="18584"/>
                    <a:pt x="18943" y="18542"/>
                    <a:pt x="18882" y="18505"/>
                  </a:cubicBezTo>
                  <a:cubicBezTo>
                    <a:pt x="18810" y="18461"/>
                    <a:pt x="18753" y="18426"/>
                    <a:pt x="18687" y="18426"/>
                  </a:cubicBezTo>
                  <a:cubicBezTo>
                    <a:pt x="18666" y="18426"/>
                    <a:pt x="18645" y="18429"/>
                    <a:pt x="18623" y="18435"/>
                  </a:cubicBezTo>
                  <a:cubicBezTo>
                    <a:pt x="18485" y="18474"/>
                    <a:pt x="18371" y="18554"/>
                    <a:pt x="18250" y="18639"/>
                  </a:cubicBezTo>
                  <a:cubicBezTo>
                    <a:pt x="18070" y="18766"/>
                    <a:pt x="17865" y="18911"/>
                    <a:pt x="17563" y="18913"/>
                  </a:cubicBezTo>
                  <a:cubicBezTo>
                    <a:pt x="17208" y="18913"/>
                    <a:pt x="16907" y="18760"/>
                    <a:pt x="16617" y="18612"/>
                  </a:cubicBezTo>
                  <a:cubicBezTo>
                    <a:pt x="16505" y="18554"/>
                    <a:pt x="16393" y="18497"/>
                    <a:pt x="16279" y="18450"/>
                  </a:cubicBezTo>
                  <a:cubicBezTo>
                    <a:pt x="16231" y="18430"/>
                    <a:pt x="16186" y="18420"/>
                    <a:pt x="16145" y="18420"/>
                  </a:cubicBezTo>
                  <a:cubicBezTo>
                    <a:pt x="15993" y="18420"/>
                    <a:pt x="15880" y="18563"/>
                    <a:pt x="15751" y="18730"/>
                  </a:cubicBezTo>
                  <a:cubicBezTo>
                    <a:pt x="15675" y="18826"/>
                    <a:pt x="15598" y="18925"/>
                    <a:pt x="15506" y="19001"/>
                  </a:cubicBezTo>
                  <a:cubicBezTo>
                    <a:pt x="15379" y="19104"/>
                    <a:pt x="15230" y="19157"/>
                    <a:pt x="15063" y="19157"/>
                  </a:cubicBezTo>
                  <a:cubicBezTo>
                    <a:pt x="14647" y="19157"/>
                    <a:pt x="14231" y="18831"/>
                    <a:pt x="14020" y="18636"/>
                  </a:cubicBezTo>
                  <a:cubicBezTo>
                    <a:pt x="13587" y="18236"/>
                    <a:pt x="13073" y="17951"/>
                    <a:pt x="12572" y="17833"/>
                  </a:cubicBezTo>
                  <a:cubicBezTo>
                    <a:pt x="12446" y="17803"/>
                    <a:pt x="12305" y="17792"/>
                    <a:pt x="12155" y="17781"/>
                  </a:cubicBezTo>
                  <a:cubicBezTo>
                    <a:pt x="11810" y="17754"/>
                    <a:pt x="11419" y="17724"/>
                    <a:pt x="11146" y="17434"/>
                  </a:cubicBezTo>
                  <a:cubicBezTo>
                    <a:pt x="11049" y="17331"/>
                    <a:pt x="11018" y="17180"/>
                    <a:pt x="10988" y="17034"/>
                  </a:cubicBezTo>
                  <a:cubicBezTo>
                    <a:pt x="10963" y="16916"/>
                    <a:pt x="10935" y="16781"/>
                    <a:pt x="10879" y="16753"/>
                  </a:cubicBezTo>
                  <a:cubicBezTo>
                    <a:pt x="10853" y="16740"/>
                    <a:pt x="10829" y="16734"/>
                    <a:pt x="10807" y="16734"/>
                  </a:cubicBezTo>
                  <a:cubicBezTo>
                    <a:pt x="10709" y="16734"/>
                    <a:pt x="10605" y="16867"/>
                    <a:pt x="10504" y="16996"/>
                  </a:cubicBezTo>
                  <a:cubicBezTo>
                    <a:pt x="10397" y="17134"/>
                    <a:pt x="10287" y="17275"/>
                    <a:pt x="10138" y="17324"/>
                  </a:cubicBezTo>
                  <a:cubicBezTo>
                    <a:pt x="9981" y="17375"/>
                    <a:pt x="9752" y="17386"/>
                    <a:pt x="9588" y="17386"/>
                  </a:cubicBezTo>
                  <a:cubicBezTo>
                    <a:pt x="9203" y="17386"/>
                    <a:pt x="8671" y="17325"/>
                    <a:pt x="8399" y="17210"/>
                  </a:cubicBezTo>
                  <a:cubicBezTo>
                    <a:pt x="8236" y="17140"/>
                    <a:pt x="8170" y="16946"/>
                    <a:pt x="8130" y="16831"/>
                  </a:cubicBezTo>
                  <a:cubicBezTo>
                    <a:pt x="8128" y="16825"/>
                    <a:pt x="8126" y="16820"/>
                    <a:pt x="8125" y="16815"/>
                  </a:cubicBezTo>
                  <a:cubicBezTo>
                    <a:pt x="8070" y="16798"/>
                    <a:pt x="8014" y="16790"/>
                    <a:pt x="7954" y="16790"/>
                  </a:cubicBezTo>
                  <a:cubicBezTo>
                    <a:pt x="7763" y="16790"/>
                    <a:pt x="7564" y="16876"/>
                    <a:pt x="7371" y="16961"/>
                  </a:cubicBezTo>
                  <a:lnTo>
                    <a:pt x="7267" y="17006"/>
                  </a:lnTo>
                  <a:cubicBezTo>
                    <a:pt x="6771" y="17216"/>
                    <a:pt x="6602" y="17538"/>
                    <a:pt x="6389" y="17946"/>
                  </a:cubicBezTo>
                  <a:cubicBezTo>
                    <a:pt x="6306" y="18107"/>
                    <a:pt x="6219" y="18273"/>
                    <a:pt x="6105" y="18450"/>
                  </a:cubicBezTo>
                  <a:cubicBezTo>
                    <a:pt x="6049" y="18535"/>
                    <a:pt x="5976" y="18609"/>
                    <a:pt x="5904" y="18681"/>
                  </a:cubicBezTo>
                  <a:cubicBezTo>
                    <a:pt x="5749" y="18836"/>
                    <a:pt x="5656" y="18939"/>
                    <a:pt x="5684" y="19086"/>
                  </a:cubicBezTo>
                  <a:cubicBezTo>
                    <a:pt x="5692" y="19127"/>
                    <a:pt x="5749" y="19149"/>
                    <a:pt x="5881" y="19184"/>
                  </a:cubicBezTo>
                  <a:cubicBezTo>
                    <a:pt x="6022" y="19221"/>
                    <a:pt x="6198" y="19268"/>
                    <a:pt x="6285" y="19442"/>
                  </a:cubicBezTo>
                  <a:cubicBezTo>
                    <a:pt x="6477" y="19829"/>
                    <a:pt x="6152" y="20369"/>
                    <a:pt x="5870" y="20579"/>
                  </a:cubicBezTo>
                  <a:cubicBezTo>
                    <a:pt x="5876" y="20651"/>
                    <a:pt x="5914" y="20729"/>
                    <a:pt x="5954" y="20810"/>
                  </a:cubicBezTo>
                  <a:cubicBezTo>
                    <a:pt x="6018" y="20941"/>
                    <a:pt x="6091" y="21090"/>
                    <a:pt x="6032" y="21248"/>
                  </a:cubicBezTo>
                  <a:cubicBezTo>
                    <a:pt x="5986" y="21372"/>
                    <a:pt x="5871" y="21464"/>
                    <a:pt x="5671" y="21538"/>
                  </a:cubicBezTo>
                  <a:cubicBezTo>
                    <a:pt x="5558" y="21579"/>
                    <a:pt x="5432" y="21600"/>
                    <a:pt x="5285" y="21600"/>
                  </a:cubicBezTo>
                  <a:close/>
                </a:path>
              </a:pathLst>
            </a:custGeom>
            <a:solidFill>
              <a:srgbClr val="00ADE5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587022">
                <a:defRPr sz="2200"/>
              </a:pPr>
            </a:p>
          </p:txBody>
        </p:sp>
        <p:sp>
          <p:nvSpPr>
            <p:cNvPr id="219" name="Forma"/>
            <p:cNvSpPr/>
            <p:nvPr/>
          </p:nvSpPr>
          <p:spPr>
            <a:xfrm>
              <a:off x="2819879" y="2999503"/>
              <a:ext cx="2113089" cy="100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240" y="21600"/>
                  </a:moveTo>
                  <a:cubicBezTo>
                    <a:pt x="1189" y="21600"/>
                    <a:pt x="1137" y="21596"/>
                    <a:pt x="1084" y="21589"/>
                  </a:cubicBezTo>
                  <a:cubicBezTo>
                    <a:pt x="491" y="21503"/>
                    <a:pt x="90" y="20782"/>
                    <a:pt x="12" y="19660"/>
                  </a:cubicBezTo>
                  <a:cubicBezTo>
                    <a:pt x="-90" y="18189"/>
                    <a:pt x="480" y="17272"/>
                    <a:pt x="938" y="16536"/>
                  </a:cubicBezTo>
                  <a:cubicBezTo>
                    <a:pt x="1031" y="16385"/>
                    <a:pt x="1121" y="16241"/>
                    <a:pt x="1200" y="16100"/>
                  </a:cubicBezTo>
                  <a:cubicBezTo>
                    <a:pt x="1619" y="15347"/>
                    <a:pt x="1651" y="14370"/>
                    <a:pt x="1605" y="13683"/>
                  </a:cubicBezTo>
                  <a:lnTo>
                    <a:pt x="1596" y="13552"/>
                  </a:lnTo>
                  <a:lnTo>
                    <a:pt x="1679" y="13314"/>
                  </a:lnTo>
                  <a:cubicBezTo>
                    <a:pt x="1866" y="12762"/>
                    <a:pt x="2146" y="12434"/>
                    <a:pt x="2428" y="12434"/>
                  </a:cubicBezTo>
                  <a:cubicBezTo>
                    <a:pt x="2587" y="12434"/>
                    <a:pt x="2813" y="12537"/>
                    <a:pt x="3019" y="13006"/>
                  </a:cubicBezTo>
                  <a:cubicBezTo>
                    <a:pt x="3052" y="13009"/>
                    <a:pt x="3086" y="13014"/>
                    <a:pt x="3121" y="13018"/>
                  </a:cubicBezTo>
                  <a:cubicBezTo>
                    <a:pt x="3221" y="13030"/>
                    <a:pt x="3328" y="13044"/>
                    <a:pt x="3433" y="13044"/>
                  </a:cubicBezTo>
                  <a:cubicBezTo>
                    <a:pt x="3562" y="13044"/>
                    <a:pt x="3663" y="13023"/>
                    <a:pt x="3741" y="12979"/>
                  </a:cubicBezTo>
                  <a:cubicBezTo>
                    <a:pt x="3869" y="12906"/>
                    <a:pt x="3881" y="12873"/>
                    <a:pt x="3928" y="12733"/>
                  </a:cubicBezTo>
                  <a:cubicBezTo>
                    <a:pt x="3962" y="12632"/>
                    <a:pt x="4008" y="12494"/>
                    <a:pt x="4098" y="12318"/>
                  </a:cubicBezTo>
                  <a:cubicBezTo>
                    <a:pt x="4210" y="12097"/>
                    <a:pt x="4328" y="11989"/>
                    <a:pt x="4456" y="11989"/>
                  </a:cubicBezTo>
                  <a:cubicBezTo>
                    <a:pt x="4540" y="11989"/>
                    <a:pt x="4615" y="12033"/>
                    <a:pt x="4686" y="12076"/>
                  </a:cubicBezTo>
                  <a:cubicBezTo>
                    <a:pt x="4728" y="12100"/>
                    <a:pt x="4768" y="12124"/>
                    <a:pt x="4808" y="12138"/>
                  </a:cubicBezTo>
                  <a:cubicBezTo>
                    <a:pt x="4811" y="11771"/>
                    <a:pt x="4798" y="11400"/>
                    <a:pt x="4785" y="11012"/>
                  </a:cubicBezTo>
                  <a:cubicBezTo>
                    <a:pt x="4767" y="10484"/>
                    <a:pt x="4748" y="9938"/>
                    <a:pt x="4771" y="9389"/>
                  </a:cubicBezTo>
                  <a:cubicBezTo>
                    <a:pt x="4797" y="8751"/>
                    <a:pt x="4986" y="8453"/>
                    <a:pt x="5138" y="8213"/>
                  </a:cubicBezTo>
                  <a:cubicBezTo>
                    <a:pt x="5224" y="8076"/>
                    <a:pt x="5306" y="7947"/>
                    <a:pt x="5358" y="7768"/>
                  </a:cubicBezTo>
                  <a:cubicBezTo>
                    <a:pt x="5391" y="7653"/>
                    <a:pt x="5398" y="7530"/>
                    <a:pt x="5406" y="7374"/>
                  </a:cubicBezTo>
                  <a:cubicBezTo>
                    <a:pt x="5415" y="7213"/>
                    <a:pt x="5424" y="7030"/>
                    <a:pt x="5467" y="6842"/>
                  </a:cubicBezTo>
                  <a:cubicBezTo>
                    <a:pt x="5519" y="6617"/>
                    <a:pt x="5594" y="6447"/>
                    <a:pt x="5660" y="6298"/>
                  </a:cubicBezTo>
                  <a:cubicBezTo>
                    <a:pt x="5735" y="6128"/>
                    <a:pt x="5800" y="5982"/>
                    <a:pt x="5829" y="5776"/>
                  </a:cubicBezTo>
                  <a:cubicBezTo>
                    <a:pt x="5853" y="5613"/>
                    <a:pt x="5863" y="5410"/>
                    <a:pt x="5873" y="5194"/>
                  </a:cubicBezTo>
                  <a:cubicBezTo>
                    <a:pt x="5900" y="4628"/>
                    <a:pt x="5933" y="3924"/>
                    <a:pt x="6260" y="3607"/>
                  </a:cubicBezTo>
                  <a:cubicBezTo>
                    <a:pt x="6329" y="3539"/>
                    <a:pt x="6401" y="3505"/>
                    <a:pt x="6474" y="3505"/>
                  </a:cubicBezTo>
                  <a:cubicBezTo>
                    <a:pt x="6733" y="3505"/>
                    <a:pt x="6937" y="3920"/>
                    <a:pt x="7116" y="4287"/>
                  </a:cubicBezTo>
                  <a:cubicBezTo>
                    <a:pt x="7209" y="4475"/>
                    <a:pt x="7335" y="4733"/>
                    <a:pt x="7393" y="4733"/>
                  </a:cubicBezTo>
                  <a:cubicBezTo>
                    <a:pt x="7394" y="4733"/>
                    <a:pt x="7469" y="4715"/>
                    <a:pt x="7570" y="4055"/>
                  </a:cubicBezTo>
                  <a:lnTo>
                    <a:pt x="7603" y="3838"/>
                  </a:lnTo>
                  <a:lnTo>
                    <a:pt x="7773" y="3833"/>
                  </a:lnTo>
                  <a:cubicBezTo>
                    <a:pt x="7972" y="3833"/>
                    <a:pt x="8166" y="3871"/>
                    <a:pt x="8353" y="3909"/>
                  </a:cubicBezTo>
                  <a:cubicBezTo>
                    <a:pt x="8468" y="3932"/>
                    <a:pt x="8583" y="3954"/>
                    <a:pt x="8699" y="3969"/>
                  </a:cubicBezTo>
                  <a:cubicBezTo>
                    <a:pt x="8731" y="3973"/>
                    <a:pt x="8760" y="3975"/>
                    <a:pt x="8787" y="3975"/>
                  </a:cubicBezTo>
                  <a:cubicBezTo>
                    <a:pt x="8963" y="3975"/>
                    <a:pt x="8982" y="3917"/>
                    <a:pt x="9131" y="3467"/>
                  </a:cubicBezTo>
                  <a:lnTo>
                    <a:pt x="9162" y="3371"/>
                  </a:lnTo>
                  <a:cubicBezTo>
                    <a:pt x="9383" y="2712"/>
                    <a:pt x="9621" y="2378"/>
                    <a:pt x="9872" y="2378"/>
                  </a:cubicBezTo>
                  <a:cubicBezTo>
                    <a:pt x="10128" y="2378"/>
                    <a:pt x="10363" y="2724"/>
                    <a:pt x="10571" y="3409"/>
                  </a:cubicBezTo>
                  <a:cubicBezTo>
                    <a:pt x="10675" y="3750"/>
                    <a:pt x="10779" y="3947"/>
                    <a:pt x="10858" y="3947"/>
                  </a:cubicBezTo>
                  <a:cubicBezTo>
                    <a:pt x="10950" y="3947"/>
                    <a:pt x="11061" y="3659"/>
                    <a:pt x="11153" y="3178"/>
                  </a:cubicBezTo>
                  <a:cubicBezTo>
                    <a:pt x="11186" y="3009"/>
                    <a:pt x="11219" y="2801"/>
                    <a:pt x="11254" y="2573"/>
                  </a:cubicBezTo>
                  <a:cubicBezTo>
                    <a:pt x="11408" y="1594"/>
                    <a:pt x="11618" y="253"/>
                    <a:pt x="12125" y="14"/>
                  </a:cubicBezTo>
                  <a:lnTo>
                    <a:pt x="12154" y="0"/>
                  </a:lnTo>
                  <a:lnTo>
                    <a:pt x="12702" y="211"/>
                  </a:lnTo>
                  <a:lnTo>
                    <a:pt x="12726" y="243"/>
                  </a:lnTo>
                  <a:cubicBezTo>
                    <a:pt x="12880" y="448"/>
                    <a:pt x="13003" y="743"/>
                    <a:pt x="13121" y="1029"/>
                  </a:cubicBezTo>
                  <a:lnTo>
                    <a:pt x="13162" y="1125"/>
                  </a:lnTo>
                  <a:cubicBezTo>
                    <a:pt x="13181" y="1170"/>
                    <a:pt x="13278" y="1371"/>
                    <a:pt x="13392" y="1609"/>
                  </a:cubicBezTo>
                  <a:cubicBezTo>
                    <a:pt x="13568" y="1975"/>
                    <a:pt x="13684" y="2216"/>
                    <a:pt x="13761" y="2383"/>
                  </a:cubicBezTo>
                  <a:cubicBezTo>
                    <a:pt x="13866" y="2093"/>
                    <a:pt x="13965" y="1653"/>
                    <a:pt x="14045" y="1107"/>
                  </a:cubicBezTo>
                  <a:lnTo>
                    <a:pt x="14088" y="817"/>
                  </a:lnTo>
                  <a:lnTo>
                    <a:pt x="14227" y="894"/>
                  </a:lnTo>
                  <a:cubicBezTo>
                    <a:pt x="14268" y="916"/>
                    <a:pt x="14309" y="943"/>
                    <a:pt x="14350" y="975"/>
                  </a:cubicBezTo>
                  <a:cubicBezTo>
                    <a:pt x="14463" y="1060"/>
                    <a:pt x="14561" y="1157"/>
                    <a:pt x="14657" y="1280"/>
                  </a:cubicBezTo>
                  <a:cubicBezTo>
                    <a:pt x="15203" y="1974"/>
                    <a:pt x="15623" y="2307"/>
                    <a:pt x="16156" y="2468"/>
                  </a:cubicBezTo>
                  <a:cubicBezTo>
                    <a:pt x="16376" y="2534"/>
                    <a:pt x="16535" y="2731"/>
                    <a:pt x="16626" y="3054"/>
                  </a:cubicBezTo>
                  <a:cubicBezTo>
                    <a:pt x="16789" y="3627"/>
                    <a:pt x="16686" y="4408"/>
                    <a:pt x="16594" y="4946"/>
                  </a:cubicBezTo>
                  <a:cubicBezTo>
                    <a:pt x="16578" y="5035"/>
                    <a:pt x="16555" y="5139"/>
                    <a:pt x="16530" y="5252"/>
                  </a:cubicBezTo>
                  <a:cubicBezTo>
                    <a:pt x="16475" y="5493"/>
                    <a:pt x="16383" y="5896"/>
                    <a:pt x="16443" y="6006"/>
                  </a:cubicBezTo>
                  <a:cubicBezTo>
                    <a:pt x="16464" y="6046"/>
                    <a:pt x="16503" y="6099"/>
                    <a:pt x="16594" y="6099"/>
                  </a:cubicBezTo>
                  <a:cubicBezTo>
                    <a:pt x="16694" y="6099"/>
                    <a:pt x="16821" y="6034"/>
                    <a:pt x="16944" y="5971"/>
                  </a:cubicBezTo>
                  <a:cubicBezTo>
                    <a:pt x="17082" y="5900"/>
                    <a:pt x="17225" y="5827"/>
                    <a:pt x="17359" y="5827"/>
                  </a:cubicBezTo>
                  <a:cubicBezTo>
                    <a:pt x="17449" y="5827"/>
                    <a:pt x="17525" y="5860"/>
                    <a:pt x="17594" y="5926"/>
                  </a:cubicBezTo>
                  <a:cubicBezTo>
                    <a:pt x="17783" y="6112"/>
                    <a:pt x="17865" y="6486"/>
                    <a:pt x="17931" y="6786"/>
                  </a:cubicBezTo>
                  <a:cubicBezTo>
                    <a:pt x="17972" y="6977"/>
                    <a:pt x="18012" y="7158"/>
                    <a:pt x="18068" y="7257"/>
                  </a:cubicBezTo>
                  <a:cubicBezTo>
                    <a:pt x="18113" y="7336"/>
                    <a:pt x="18158" y="7380"/>
                    <a:pt x="18209" y="7430"/>
                  </a:cubicBezTo>
                  <a:cubicBezTo>
                    <a:pt x="18300" y="7519"/>
                    <a:pt x="18413" y="7630"/>
                    <a:pt x="18522" y="7943"/>
                  </a:cubicBezTo>
                  <a:cubicBezTo>
                    <a:pt x="18579" y="8108"/>
                    <a:pt x="18626" y="8292"/>
                    <a:pt x="18671" y="8470"/>
                  </a:cubicBezTo>
                  <a:cubicBezTo>
                    <a:pt x="18741" y="8747"/>
                    <a:pt x="18807" y="9008"/>
                    <a:pt x="18901" y="9161"/>
                  </a:cubicBezTo>
                  <a:cubicBezTo>
                    <a:pt x="18962" y="9263"/>
                    <a:pt x="19041" y="9323"/>
                    <a:pt x="19124" y="9386"/>
                  </a:cubicBezTo>
                  <a:cubicBezTo>
                    <a:pt x="19266" y="9494"/>
                    <a:pt x="19427" y="9616"/>
                    <a:pt x="19540" y="9968"/>
                  </a:cubicBezTo>
                  <a:cubicBezTo>
                    <a:pt x="19612" y="10191"/>
                    <a:pt x="19658" y="10420"/>
                    <a:pt x="19702" y="10642"/>
                  </a:cubicBezTo>
                  <a:cubicBezTo>
                    <a:pt x="19755" y="10905"/>
                    <a:pt x="19805" y="11153"/>
                    <a:pt x="19893" y="11355"/>
                  </a:cubicBezTo>
                  <a:cubicBezTo>
                    <a:pt x="20001" y="11599"/>
                    <a:pt x="20143" y="11816"/>
                    <a:pt x="20281" y="12027"/>
                  </a:cubicBezTo>
                  <a:cubicBezTo>
                    <a:pt x="20346" y="12126"/>
                    <a:pt x="20411" y="12226"/>
                    <a:pt x="20472" y="12327"/>
                  </a:cubicBezTo>
                  <a:cubicBezTo>
                    <a:pt x="20661" y="12637"/>
                    <a:pt x="20849" y="12951"/>
                    <a:pt x="21037" y="13266"/>
                  </a:cubicBezTo>
                  <a:lnTo>
                    <a:pt x="21510" y="14055"/>
                  </a:lnTo>
                  <a:lnTo>
                    <a:pt x="20884" y="15941"/>
                  </a:lnTo>
                  <a:lnTo>
                    <a:pt x="20790" y="15906"/>
                  </a:lnTo>
                  <a:cubicBezTo>
                    <a:pt x="20516" y="15805"/>
                    <a:pt x="20208" y="15790"/>
                    <a:pt x="20092" y="15784"/>
                  </a:cubicBezTo>
                  <a:cubicBezTo>
                    <a:pt x="20050" y="15782"/>
                    <a:pt x="20024" y="15781"/>
                    <a:pt x="20003" y="15770"/>
                  </a:cubicBezTo>
                  <a:cubicBezTo>
                    <a:pt x="19916" y="15732"/>
                    <a:pt x="19818" y="15698"/>
                    <a:pt x="19715" y="15661"/>
                  </a:cubicBezTo>
                  <a:cubicBezTo>
                    <a:pt x="19498" y="15585"/>
                    <a:pt x="19252" y="15498"/>
                    <a:pt x="19047" y="15361"/>
                  </a:cubicBezTo>
                  <a:cubicBezTo>
                    <a:pt x="18894" y="15261"/>
                    <a:pt x="18779" y="15144"/>
                    <a:pt x="18694" y="15002"/>
                  </a:cubicBezTo>
                  <a:cubicBezTo>
                    <a:pt x="18424" y="14549"/>
                    <a:pt x="18155" y="14088"/>
                    <a:pt x="17886" y="13628"/>
                  </a:cubicBezTo>
                  <a:lnTo>
                    <a:pt x="17398" y="12793"/>
                  </a:lnTo>
                  <a:cubicBezTo>
                    <a:pt x="17149" y="12371"/>
                    <a:pt x="16890" y="11996"/>
                    <a:pt x="16638" y="11634"/>
                  </a:cubicBezTo>
                  <a:cubicBezTo>
                    <a:pt x="16315" y="11169"/>
                    <a:pt x="15980" y="10687"/>
                    <a:pt x="15664" y="10094"/>
                  </a:cubicBezTo>
                  <a:cubicBezTo>
                    <a:pt x="15410" y="9617"/>
                    <a:pt x="14944" y="8743"/>
                    <a:pt x="14570" y="8743"/>
                  </a:cubicBezTo>
                  <a:cubicBezTo>
                    <a:pt x="14472" y="8743"/>
                    <a:pt x="14387" y="8804"/>
                    <a:pt x="14311" y="8930"/>
                  </a:cubicBezTo>
                  <a:lnTo>
                    <a:pt x="14262" y="9012"/>
                  </a:lnTo>
                  <a:cubicBezTo>
                    <a:pt x="14119" y="9253"/>
                    <a:pt x="14015" y="9426"/>
                    <a:pt x="13885" y="9426"/>
                  </a:cubicBezTo>
                  <a:cubicBezTo>
                    <a:pt x="13732" y="9426"/>
                    <a:pt x="13620" y="9190"/>
                    <a:pt x="13490" y="8810"/>
                  </a:cubicBezTo>
                  <a:cubicBezTo>
                    <a:pt x="13274" y="8182"/>
                    <a:pt x="13243" y="8120"/>
                    <a:pt x="12849" y="7971"/>
                  </a:cubicBezTo>
                  <a:cubicBezTo>
                    <a:pt x="12514" y="7844"/>
                    <a:pt x="12211" y="7585"/>
                    <a:pt x="11917" y="7336"/>
                  </a:cubicBezTo>
                  <a:cubicBezTo>
                    <a:pt x="11539" y="7014"/>
                    <a:pt x="11181" y="6710"/>
                    <a:pt x="10789" y="6710"/>
                  </a:cubicBezTo>
                  <a:cubicBezTo>
                    <a:pt x="10652" y="6710"/>
                    <a:pt x="10519" y="6746"/>
                    <a:pt x="10383" y="6821"/>
                  </a:cubicBezTo>
                  <a:cubicBezTo>
                    <a:pt x="9745" y="7172"/>
                    <a:pt x="9192" y="8106"/>
                    <a:pt x="8656" y="9010"/>
                  </a:cubicBezTo>
                  <a:cubicBezTo>
                    <a:pt x="8538" y="9209"/>
                    <a:pt x="8421" y="9406"/>
                    <a:pt x="8306" y="9594"/>
                  </a:cubicBezTo>
                  <a:cubicBezTo>
                    <a:pt x="8119" y="9897"/>
                    <a:pt x="8095" y="10208"/>
                    <a:pt x="8065" y="10602"/>
                  </a:cubicBezTo>
                  <a:cubicBezTo>
                    <a:pt x="8036" y="10985"/>
                    <a:pt x="8003" y="11419"/>
                    <a:pt x="7816" y="11840"/>
                  </a:cubicBezTo>
                  <a:cubicBezTo>
                    <a:pt x="7656" y="12201"/>
                    <a:pt x="7442" y="12389"/>
                    <a:pt x="7236" y="12570"/>
                  </a:cubicBezTo>
                  <a:cubicBezTo>
                    <a:pt x="7097" y="12692"/>
                    <a:pt x="6966" y="12807"/>
                    <a:pt x="6861" y="12966"/>
                  </a:cubicBezTo>
                  <a:cubicBezTo>
                    <a:pt x="6443" y="13601"/>
                    <a:pt x="6233" y="14697"/>
                    <a:pt x="6030" y="15756"/>
                  </a:cubicBezTo>
                  <a:cubicBezTo>
                    <a:pt x="5934" y="16258"/>
                    <a:pt x="5834" y="16777"/>
                    <a:pt x="5713" y="17243"/>
                  </a:cubicBezTo>
                  <a:cubicBezTo>
                    <a:pt x="5308" y="18802"/>
                    <a:pt x="4454" y="19438"/>
                    <a:pt x="3686" y="19911"/>
                  </a:cubicBezTo>
                  <a:cubicBezTo>
                    <a:pt x="3396" y="20090"/>
                    <a:pt x="3113" y="20364"/>
                    <a:pt x="2839" y="20628"/>
                  </a:cubicBezTo>
                  <a:cubicBezTo>
                    <a:pt x="2344" y="21106"/>
                    <a:pt x="1833" y="21600"/>
                    <a:pt x="1240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0" name="Forma"/>
            <p:cNvSpPr/>
            <p:nvPr/>
          </p:nvSpPr>
          <p:spPr>
            <a:xfrm>
              <a:off x="4919396" y="5011942"/>
              <a:ext cx="301312" cy="19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8289" y="21600"/>
                  </a:moveTo>
                  <a:cubicBezTo>
                    <a:pt x="17483" y="21600"/>
                    <a:pt x="16672" y="21032"/>
                    <a:pt x="15813" y="20431"/>
                  </a:cubicBezTo>
                  <a:cubicBezTo>
                    <a:pt x="15223" y="20020"/>
                    <a:pt x="14613" y="19593"/>
                    <a:pt x="14043" y="19388"/>
                  </a:cubicBezTo>
                  <a:cubicBezTo>
                    <a:pt x="13672" y="19255"/>
                    <a:pt x="13297" y="19190"/>
                    <a:pt x="12897" y="19190"/>
                  </a:cubicBezTo>
                  <a:cubicBezTo>
                    <a:pt x="11810" y="19190"/>
                    <a:pt x="10739" y="19676"/>
                    <a:pt x="9606" y="20189"/>
                  </a:cubicBezTo>
                  <a:cubicBezTo>
                    <a:pt x="8406" y="20735"/>
                    <a:pt x="7166" y="21296"/>
                    <a:pt x="5833" y="21298"/>
                  </a:cubicBezTo>
                  <a:cubicBezTo>
                    <a:pt x="5442" y="21298"/>
                    <a:pt x="5046" y="21248"/>
                    <a:pt x="4644" y="21138"/>
                  </a:cubicBezTo>
                  <a:cubicBezTo>
                    <a:pt x="2809" y="20635"/>
                    <a:pt x="537" y="17975"/>
                    <a:pt x="82" y="14820"/>
                  </a:cubicBezTo>
                  <a:cubicBezTo>
                    <a:pt x="-208" y="12801"/>
                    <a:pt x="275" y="10955"/>
                    <a:pt x="1446" y="9623"/>
                  </a:cubicBezTo>
                  <a:cubicBezTo>
                    <a:pt x="2519" y="8398"/>
                    <a:pt x="3740" y="8233"/>
                    <a:pt x="4792" y="8233"/>
                  </a:cubicBezTo>
                  <a:lnTo>
                    <a:pt x="6202" y="8266"/>
                  </a:lnTo>
                  <a:cubicBezTo>
                    <a:pt x="7380" y="8266"/>
                    <a:pt x="8198" y="8034"/>
                    <a:pt x="8889" y="6849"/>
                  </a:cubicBezTo>
                  <a:lnTo>
                    <a:pt x="9210" y="6299"/>
                  </a:lnTo>
                  <a:lnTo>
                    <a:pt x="9681" y="6326"/>
                  </a:lnTo>
                  <a:cubicBezTo>
                    <a:pt x="10426" y="6369"/>
                    <a:pt x="11231" y="6635"/>
                    <a:pt x="12009" y="6894"/>
                  </a:cubicBezTo>
                  <a:cubicBezTo>
                    <a:pt x="12764" y="7143"/>
                    <a:pt x="13543" y="7401"/>
                    <a:pt x="14142" y="7401"/>
                  </a:cubicBezTo>
                  <a:cubicBezTo>
                    <a:pt x="14406" y="7401"/>
                    <a:pt x="14754" y="7350"/>
                    <a:pt x="14908" y="7099"/>
                  </a:cubicBezTo>
                  <a:cubicBezTo>
                    <a:pt x="15014" y="6880"/>
                    <a:pt x="15214" y="5915"/>
                    <a:pt x="15347" y="5277"/>
                  </a:cubicBezTo>
                  <a:cubicBezTo>
                    <a:pt x="15809" y="3050"/>
                    <a:pt x="16442" y="0"/>
                    <a:pt x="18179" y="0"/>
                  </a:cubicBezTo>
                  <a:lnTo>
                    <a:pt x="18465" y="30"/>
                  </a:lnTo>
                  <a:cubicBezTo>
                    <a:pt x="18826" y="107"/>
                    <a:pt x="19352" y="408"/>
                    <a:pt x="19797" y="1401"/>
                  </a:cubicBezTo>
                  <a:cubicBezTo>
                    <a:pt x="21392" y="4955"/>
                    <a:pt x="20940" y="16237"/>
                    <a:pt x="20782" y="17496"/>
                  </a:cubicBezTo>
                  <a:cubicBezTo>
                    <a:pt x="20356" y="20888"/>
                    <a:pt x="19191" y="21600"/>
                    <a:pt x="18289" y="21600"/>
                  </a:cubicBezTo>
                  <a:close/>
                </a:path>
              </a:pathLst>
            </a:custGeom>
            <a:solidFill>
              <a:srgbClr val="C9D0D8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1" name="Forma"/>
            <p:cNvSpPr/>
            <p:nvPr/>
          </p:nvSpPr>
          <p:spPr>
            <a:xfrm>
              <a:off x="6782353" y="3709775"/>
              <a:ext cx="110284" cy="14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745" y="21600"/>
                    <a:pt x="0" y="16857"/>
                    <a:pt x="0" y="10800"/>
                  </a:cubicBezTo>
                  <a:cubicBezTo>
                    <a:pt x="0" y="4743"/>
                    <a:pt x="4745" y="0"/>
                    <a:pt x="10800" y="0"/>
                  </a:cubicBezTo>
                  <a:cubicBezTo>
                    <a:pt x="16855" y="0"/>
                    <a:pt x="21600" y="4743"/>
                    <a:pt x="21600" y="10800"/>
                  </a:cubicBezTo>
                  <a:cubicBezTo>
                    <a:pt x="21600" y="16857"/>
                    <a:pt x="16855" y="21600"/>
                    <a:pt x="10800" y="21600"/>
                  </a:cubicBezTo>
                  <a:close/>
                </a:path>
              </a:pathLst>
            </a:custGeom>
            <a:solidFill>
              <a:srgbClr val="C9D0D8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2" name="Forma"/>
            <p:cNvSpPr/>
            <p:nvPr/>
          </p:nvSpPr>
          <p:spPr>
            <a:xfrm>
              <a:off x="4180133" y="2518407"/>
              <a:ext cx="2868081" cy="154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64" y="21498"/>
                  </a:moveTo>
                  <a:cubicBezTo>
                    <a:pt x="17351" y="21356"/>
                    <a:pt x="17140" y="21193"/>
                    <a:pt x="16936" y="21035"/>
                  </a:cubicBezTo>
                  <a:cubicBezTo>
                    <a:pt x="16605" y="20779"/>
                    <a:pt x="16263" y="20515"/>
                    <a:pt x="15914" y="20346"/>
                  </a:cubicBezTo>
                  <a:cubicBezTo>
                    <a:pt x="15616" y="20202"/>
                    <a:pt x="15311" y="20012"/>
                    <a:pt x="15145" y="19431"/>
                  </a:cubicBezTo>
                  <a:cubicBezTo>
                    <a:pt x="15084" y="19214"/>
                    <a:pt x="15062" y="18998"/>
                    <a:pt x="15043" y="18806"/>
                  </a:cubicBezTo>
                  <a:cubicBezTo>
                    <a:pt x="15012" y="18502"/>
                    <a:pt x="14990" y="18282"/>
                    <a:pt x="14839" y="18104"/>
                  </a:cubicBezTo>
                  <a:lnTo>
                    <a:pt x="14796" y="18053"/>
                  </a:lnTo>
                  <a:lnTo>
                    <a:pt x="14788" y="17960"/>
                  </a:lnTo>
                  <a:cubicBezTo>
                    <a:pt x="14745" y="17426"/>
                    <a:pt x="14847" y="17164"/>
                    <a:pt x="14965" y="16861"/>
                  </a:cubicBezTo>
                  <a:lnTo>
                    <a:pt x="15017" y="16724"/>
                  </a:lnTo>
                  <a:cubicBezTo>
                    <a:pt x="15163" y="16336"/>
                    <a:pt x="15247" y="15896"/>
                    <a:pt x="15204" y="15743"/>
                  </a:cubicBezTo>
                  <a:cubicBezTo>
                    <a:pt x="15191" y="15695"/>
                    <a:pt x="15153" y="15669"/>
                    <a:pt x="15091" y="15668"/>
                  </a:cubicBezTo>
                  <a:cubicBezTo>
                    <a:pt x="15057" y="15668"/>
                    <a:pt x="14999" y="15730"/>
                    <a:pt x="14947" y="15785"/>
                  </a:cubicBezTo>
                  <a:cubicBezTo>
                    <a:pt x="14872" y="15864"/>
                    <a:pt x="14787" y="15955"/>
                    <a:pt x="14694" y="15955"/>
                  </a:cubicBezTo>
                  <a:cubicBezTo>
                    <a:pt x="14669" y="15955"/>
                    <a:pt x="14645" y="15948"/>
                    <a:pt x="14621" y="15935"/>
                  </a:cubicBezTo>
                  <a:cubicBezTo>
                    <a:pt x="14492" y="15863"/>
                    <a:pt x="14407" y="15694"/>
                    <a:pt x="14397" y="15495"/>
                  </a:cubicBezTo>
                  <a:cubicBezTo>
                    <a:pt x="14395" y="15443"/>
                    <a:pt x="14397" y="15349"/>
                    <a:pt x="14427" y="15247"/>
                  </a:cubicBezTo>
                  <a:cubicBezTo>
                    <a:pt x="14417" y="15246"/>
                    <a:pt x="14405" y="15246"/>
                    <a:pt x="14393" y="15246"/>
                  </a:cubicBezTo>
                  <a:cubicBezTo>
                    <a:pt x="14371" y="15246"/>
                    <a:pt x="14276" y="15252"/>
                    <a:pt x="14251" y="15252"/>
                  </a:cubicBezTo>
                  <a:cubicBezTo>
                    <a:pt x="14200" y="15252"/>
                    <a:pt x="14132" y="15246"/>
                    <a:pt x="14066" y="15201"/>
                  </a:cubicBezTo>
                  <a:cubicBezTo>
                    <a:pt x="13944" y="15120"/>
                    <a:pt x="13841" y="14973"/>
                    <a:pt x="13742" y="14832"/>
                  </a:cubicBezTo>
                  <a:cubicBezTo>
                    <a:pt x="13648" y="14699"/>
                    <a:pt x="13560" y="14573"/>
                    <a:pt x="13462" y="14508"/>
                  </a:cubicBezTo>
                  <a:cubicBezTo>
                    <a:pt x="13402" y="14468"/>
                    <a:pt x="13344" y="14448"/>
                    <a:pt x="13289" y="14448"/>
                  </a:cubicBezTo>
                  <a:cubicBezTo>
                    <a:pt x="13045" y="14448"/>
                    <a:pt x="12848" y="14838"/>
                    <a:pt x="12657" y="15214"/>
                  </a:cubicBezTo>
                  <a:cubicBezTo>
                    <a:pt x="12622" y="15283"/>
                    <a:pt x="12588" y="15351"/>
                    <a:pt x="12553" y="15417"/>
                  </a:cubicBezTo>
                  <a:cubicBezTo>
                    <a:pt x="12377" y="15751"/>
                    <a:pt x="11664" y="16306"/>
                    <a:pt x="11216" y="16306"/>
                  </a:cubicBezTo>
                  <a:cubicBezTo>
                    <a:pt x="11035" y="16306"/>
                    <a:pt x="10901" y="16219"/>
                    <a:pt x="10819" y="16048"/>
                  </a:cubicBezTo>
                  <a:cubicBezTo>
                    <a:pt x="10814" y="16038"/>
                    <a:pt x="10810" y="16028"/>
                    <a:pt x="10805" y="16017"/>
                  </a:cubicBezTo>
                  <a:cubicBezTo>
                    <a:pt x="10657" y="16333"/>
                    <a:pt x="10437" y="16631"/>
                    <a:pt x="10306" y="16636"/>
                  </a:cubicBezTo>
                  <a:cubicBezTo>
                    <a:pt x="10306" y="16636"/>
                    <a:pt x="10306" y="16636"/>
                    <a:pt x="10306" y="16636"/>
                  </a:cubicBezTo>
                  <a:cubicBezTo>
                    <a:pt x="10067" y="16636"/>
                    <a:pt x="9915" y="16303"/>
                    <a:pt x="9780" y="16010"/>
                  </a:cubicBezTo>
                  <a:cubicBezTo>
                    <a:pt x="9711" y="15860"/>
                    <a:pt x="9647" y="15719"/>
                    <a:pt x="9583" y="15646"/>
                  </a:cubicBezTo>
                  <a:cubicBezTo>
                    <a:pt x="9488" y="15538"/>
                    <a:pt x="9383" y="15485"/>
                    <a:pt x="9263" y="15485"/>
                  </a:cubicBezTo>
                  <a:cubicBezTo>
                    <a:pt x="9094" y="15485"/>
                    <a:pt x="8917" y="15590"/>
                    <a:pt x="8766" y="15694"/>
                  </a:cubicBezTo>
                  <a:cubicBezTo>
                    <a:pt x="8659" y="15768"/>
                    <a:pt x="8554" y="15805"/>
                    <a:pt x="8454" y="15805"/>
                  </a:cubicBezTo>
                  <a:cubicBezTo>
                    <a:pt x="8047" y="15806"/>
                    <a:pt x="7795" y="15213"/>
                    <a:pt x="7552" y="14641"/>
                  </a:cubicBezTo>
                  <a:cubicBezTo>
                    <a:pt x="7405" y="14296"/>
                    <a:pt x="7267" y="13970"/>
                    <a:pt x="7103" y="13787"/>
                  </a:cubicBezTo>
                  <a:cubicBezTo>
                    <a:pt x="6945" y="13611"/>
                    <a:pt x="6722" y="13596"/>
                    <a:pt x="6507" y="13581"/>
                  </a:cubicBezTo>
                  <a:cubicBezTo>
                    <a:pt x="6384" y="13573"/>
                    <a:pt x="6256" y="13564"/>
                    <a:pt x="6139" y="13525"/>
                  </a:cubicBezTo>
                  <a:cubicBezTo>
                    <a:pt x="6084" y="13506"/>
                    <a:pt x="6075" y="13475"/>
                    <a:pt x="6007" y="13236"/>
                  </a:cubicBezTo>
                  <a:cubicBezTo>
                    <a:pt x="5975" y="13127"/>
                    <a:pt x="5911" y="12900"/>
                    <a:pt x="5893" y="12856"/>
                  </a:cubicBezTo>
                  <a:cubicBezTo>
                    <a:pt x="5847" y="12768"/>
                    <a:pt x="5790" y="12716"/>
                    <a:pt x="5724" y="12655"/>
                  </a:cubicBezTo>
                  <a:cubicBezTo>
                    <a:pt x="5686" y="12620"/>
                    <a:pt x="5648" y="12585"/>
                    <a:pt x="5609" y="12541"/>
                  </a:cubicBezTo>
                  <a:cubicBezTo>
                    <a:pt x="5406" y="12312"/>
                    <a:pt x="5249" y="12122"/>
                    <a:pt x="5082" y="11775"/>
                  </a:cubicBezTo>
                  <a:cubicBezTo>
                    <a:pt x="5027" y="11658"/>
                    <a:pt x="4972" y="11528"/>
                    <a:pt x="4916" y="11393"/>
                  </a:cubicBezTo>
                  <a:cubicBezTo>
                    <a:pt x="4722" y="10931"/>
                    <a:pt x="4521" y="10452"/>
                    <a:pt x="4234" y="10452"/>
                  </a:cubicBezTo>
                  <a:cubicBezTo>
                    <a:pt x="4216" y="10452"/>
                    <a:pt x="4199" y="10454"/>
                    <a:pt x="4181" y="10457"/>
                  </a:cubicBezTo>
                  <a:cubicBezTo>
                    <a:pt x="3964" y="10499"/>
                    <a:pt x="3867" y="10760"/>
                    <a:pt x="3744" y="11091"/>
                  </a:cubicBezTo>
                  <a:cubicBezTo>
                    <a:pt x="3695" y="11225"/>
                    <a:pt x="3644" y="11364"/>
                    <a:pt x="3581" y="11494"/>
                  </a:cubicBezTo>
                  <a:cubicBezTo>
                    <a:pt x="3392" y="11884"/>
                    <a:pt x="3164" y="11991"/>
                    <a:pt x="3009" y="12038"/>
                  </a:cubicBezTo>
                  <a:lnTo>
                    <a:pt x="2969" y="12050"/>
                  </a:lnTo>
                  <a:lnTo>
                    <a:pt x="2935" y="12012"/>
                  </a:lnTo>
                  <a:cubicBezTo>
                    <a:pt x="2913" y="11989"/>
                    <a:pt x="2891" y="11961"/>
                    <a:pt x="2870" y="11928"/>
                  </a:cubicBezTo>
                  <a:cubicBezTo>
                    <a:pt x="2789" y="11803"/>
                    <a:pt x="2746" y="11631"/>
                    <a:pt x="2708" y="11479"/>
                  </a:cubicBezTo>
                  <a:cubicBezTo>
                    <a:pt x="2668" y="11319"/>
                    <a:pt x="2633" y="11181"/>
                    <a:pt x="2567" y="11124"/>
                  </a:cubicBezTo>
                  <a:cubicBezTo>
                    <a:pt x="2547" y="11107"/>
                    <a:pt x="2520" y="11098"/>
                    <a:pt x="2487" y="11098"/>
                  </a:cubicBezTo>
                  <a:cubicBezTo>
                    <a:pt x="2414" y="11098"/>
                    <a:pt x="2326" y="11138"/>
                    <a:pt x="2232" y="11180"/>
                  </a:cubicBezTo>
                  <a:cubicBezTo>
                    <a:pt x="2128" y="11226"/>
                    <a:pt x="2021" y="11274"/>
                    <a:pt x="1921" y="11274"/>
                  </a:cubicBezTo>
                  <a:cubicBezTo>
                    <a:pt x="1815" y="11274"/>
                    <a:pt x="1728" y="11219"/>
                    <a:pt x="1662" y="11112"/>
                  </a:cubicBezTo>
                  <a:cubicBezTo>
                    <a:pt x="1491" y="10834"/>
                    <a:pt x="1605" y="10396"/>
                    <a:pt x="1673" y="10135"/>
                  </a:cubicBezTo>
                  <a:cubicBezTo>
                    <a:pt x="1688" y="10076"/>
                    <a:pt x="1702" y="10021"/>
                    <a:pt x="1712" y="9975"/>
                  </a:cubicBezTo>
                  <a:cubicBezTo>
                    <a:pt x="1792" y="9562"/>
                    <a:pt x="1807" y="9269"/>
                    <a:pt x="1754" y="9107"/>
                  </a:cubicBezTo>
                  <a:cubicBezTo>
                    <a:pt x="1722" y="9008"/>
                    <a:pt x="1660" y="8949"/>
                    <a:pt x="1565" y="8924"/>
                  </a:cubicBezTo>
                  <a:cubicBezTo>
                    <a:pt x="1145" y="8813"/>
                    <a:pt x="799" y="8574"/>
                    <a:pt x="373" y="8101"/>
                  </a:cubicBezTo>
                  <a:cubicBezTo>
                    <a:pt x="315" y="8037"/>
                    <a:pt x="255" y="7985"/>
                    <a:pt x="185" y="7939"/>
                  </a:cubicBezTo>
                  <a:cubicBezTo>
                    <a:pt x="160" y="7921"/>
                    <a:pt x="137" y="7909"/>
                    <a:pt x="113" y="7898"/>
                  </a:cubicBezTo>
                  <a:lnTo>
                    <a:pt x="0" y="7843"/>
                  </a:lnTo>
                  <a:lnTo>
                    <a:pt x="35" y="7636"/>
                  </a:lnTo>
                  <a:cubicBezTo>
                    <a:pt x="73" y="7411"/>
                    <a:pt x="96" y="7207"/>
                    <a:pt x="108" y="7074"/>
                  </a:cubicBezTo>
                  <a:lnTo>
                    <a:pt x="112" y="7020"/>
                  </a:lnTo>
                  <a:lnTo>
                    <a:pt x="120" y="6818"/>
                  </a:lnTo>
                  <a:lnTo>
                    <a:pt x="229" y="6830"/>
                  </a:lnTo>
                  <a:cubicBezTo>
                    <a:pt x="254" y="6832"/>
                    <a:pt x="279" y="6834"/>
                    <a:pt x="303" y="6834"/>
                  </a:cubicBezTo>
                  <a:cubicBezTo>
                    <a:pt x="397" y="6834"/>
                    <a:pt x="475" y="6813"/>
                    <a:pt x="542" y="6769"/>
                  </a:cubicBezTo>
                  <a:cubicBezTo>
                    <a:pt x="675" y="6684"/>
                    <a:pt x="696" y="6613"/>
                    <a:pt x="699" y="6600"/>
                  </a:cubicBezTo>
                  <a:cubicBezTo>
                    <a:pt x="709" y="6553"/>
                    <a:pt x="674" y="6428"/>
                    <a:pt x="646" y="6328"/>
                  </a:cubicBezTo>
                  <a:cubicBezTo>
                    <a:pt x="594" y="6146"/>
                    <a:pt x="530" y="5919"/>
                    <a:pt x="558" y="5656"/>
                  </a:cubicBezTo>
                  <a:lnTo>
                    <a:pt x="568" y="5558"/>
                  </a:lnTo>
                  <a:lnTo>
                    <a:pt x="615" y="5512"/>
                  </a:lnTo>
                  <a:cubicBezTo>
                    <a:pt x="787" y="5345"/>
                    <a:pt x="1002" y="4724"/>
                    <a:pt x="913" y="4408"/>
                  </a:cubicBezTo>
                  <a:cubicBezTo>
                    <a:pt x="890" y="4327"/>
                    <a:pt x="812" y="4291"/>
                    <a:pt x="730" y="4254"/>
                  </a:cubicBezTo>
                  <a:cubicBezTo>
                    <a:pt x="609" y="4198"/>
                    <a:pt x="444" y="4122"/>
                    <a:pt x="407" y="3799"/>
                  </a:cubicBezTo>
                  <a:cubicBezTo>
                    <a:pt x="359" y="3355"/>
                    <a:pt x="520" y="3073"/>
                    <a:pt x="650" y="2847"/>
                  </a:cubicBezTo>
                  <a:cubicBezTo>
                    <a:pt x="701" y="2757"/>
                    <a:pt x="750" y="2673"/>
                    <a:pt x="781" y="2589"/>
                  </a:cubicBezTo>
                  <a:cubicBezTo>
                    <a:pt x="867" y="2356"/>
                    <a:pt x="934" y="2132"/>
                    <a:pt x="999" y="1915"/>
                  </a:cubicBezTo>
                  <a:cubicBezTo>
                    <a:pt x="1177" y="1321"/>
                    <a:pt x="1345" y="761"/>
                    <a:pt x="1819" y="411"/>
                  </a:cubicBezTo>
                  <a:lnTo>
                    <a:pt x="1901" y="350"/>
                  </a:lnTo>
                  <a:cubicBezTo>
                    <a:pt x="2068" y="223"/>
                    <a:pt x="2257" y="79"/>
                    <a:pt x="2455" y="79"/>
                  </a:cubicBezTo>
                  <a:cubicBezTo>
                    <a:pt x="2544" y="79"/>
                    <a:pt x="2629" y="108"/>
                    <a:pt x="2710" y="165"/>
                  </a:cubicBezTo>
                  <a:cubicBezTo>
                    <a:pt x="2766" y="206"/>
                    <a:pt x="2784" y="299"/>
                    <a:pt x="2806" y="407"/>
                  </a:cubicBezTo>
                  <a:cubicBezTo>
                    <a:pt x="2822" y="492"/>
                    <a:pt x="2857" y="669"/>
                    <a:pt x="2897" y="698"/>
                  </a:cubicBezTo>
                  <a:cubicBezTo>
                    <a:pt x="3064" y="822"/>
                    <a:pt x="3440" y="916"/>
                    <a:pt x="3771" y="916"/>
                  </a:cubicBezTo>
                  <a:cubicBezTo>
                    <a:pt x="3937" y="916"/>
                    <a:pt x="4072" y="891"/>
                    <a:pt x="4150" y="847"/>
                  </a:cubicBezTo>
                  <a:cubicBezTo>
                    <a:pt x="4206" y="815"/>
                    <a:pt x="4274" y="664"/>
                    <a:pt x="4339" y="518"/>
                  </a:cubicBezTo>
                  <a:cubicBezTo>
                    <a:pt x="4448" y="275"/>
                    <a:pt x="4571" y="0"/>
                    <a:pt x="4754" y="0"/>
                  </a:cubicBezTo>
                  <a:cubicBezTo>
                    <a:pt x="4805" y="0"/>
                    <a:pt x="4856" y="22"/>
                    <a:pt x="4907" y="66"/>
                  </a:cubicBezTo>
                  <a:cubicBezTo>
                    <a:pt x="5052" y="193"/>
                    <a:pt x="5088" y="500"/>
                    <a:pt x="5117" y="746"/>
                  </a:cubicBezTo>
                  <a:cubicBezTo>
                    <a:pt x="5134" y="886"/>
                    <a:pt x="5153" y="1045"/>
                    <a:pt x="5185" y="1104"/>
                  </a:cubicBezTo>
                  <a:cubicBezTo>
                    <a:pt x="5346" y="1403"/>
                    <a:pt x="5594" y="1436"/>
                    <a:pt x="5857" y="1472"/>
                  </a:cubicBezTo>
                  <a:cubicBezTo>
                    <a:pt x="5980" y="1488"/>
                    <a:pt x="6108" y="1505"/>
                    <a:pt x="6225" y="1553"/>
                  </a:cubicBezTo>
                  <a:cubicBezTo>
                    <a:pt x="6664" y="1734"/>
                    <a:pt x="7114" y="2167"/>
                    <a:pt x="7490" y="2773"/>
                  </a:cubicBezTo>
                  <a:cubicBezTo>
                    <a:pt x="7608" y="2962"/>
                    <a:pt x="7912" y="3403"/>
                    <a:pt x="8185" y="3403"/>
                  </a:cubicBezTo>
                  <a:cubicBezTo>
                    <a:pt x="8270" y="3403"/>
                    <a:pt x="8342" y="3359"/>
                    <a:pt x="8406" y="3269"/>
                  </a:cubicBezTo>
                  <a:cubicBezTo>
                    <a:pt x="8460" y="3191"/>
                    <a:pt x="8512" y="3075"/>
                    <a:pt x="8567" y="2952"/>
                  </a:cubicBezTo>
                  <a:cubicBezTo>
                    <a:pt x="8690" y="2678"/>
                    <a:pt x="8829" y="2368"/>
                    <a:pt x="9056" y="2368"/>
                  </a:cubicBezTo>
                  <a:cubicBezTo>
                    <a:pt x="9117" y="2368"/>
                    <a:pt x="9181" y="2392"/>
                    <a:pt x="9246" y="2438"/>
                  </a:cubicBezTo>
                  <a:cubicBezTo>
                    <a:pt x="9343" y="2508"/>
                    <a:pt x="9438" y="2593"/>
                    <a:pt x="9533" y="2678"/>
                  </a:cubicBezTo>
                  <a:cubicBezTo>
                    <a:pt x="9755" y="2875"/>
                    <a:pt x="9964" y="3061"/>
                    <a:pt x="10194" y="3061"/>
                  </a:cubicBezTo>
                  <a:cubicBezTo>
                    <a:pt x="10375" y="3058"/>
                    <a:pt x="10493" y="2913"/>
                    <a:pt x="10630" y="2745"/>
                  </a:cubicBezTo>
                  <a:cubicBezTo>
                    <a:pt x="10738" y="2611"/>
                    <a:pt x="10850" y="2474"/>
                    <a:pt x="10997" y="2403"/>
                  </a:cubicBezTo>
                  <a:cubicBezTo>
                    <a:pt x="11033" y="2386"/>
                    <a:pt x="11070" y="2377"/>
                    <a:pt x="11105" y="2377"/>
                  </a:cubicBezTo>
                  <a:cubicBezTo>
                    <a:pt x="11218" y="2377"/>
                    <a:pt x="11304" y="2468"/>
                    <a:pt x="11373" y="2542"/>
                  </a:cubicBezTo>
                  <a:cubicBezTo>
                    <a:pt x="11414" y="2585"/>
                    <a:pt x="11452" y="2626"/>
                    <a:pt x="11490" y="2644"/>
                  </a:cubicBezTo>
                  <a:cubicBezTo>
                    <a:pt x="11599" y="2696"/>
                    <a:pt x="11718" y="2721"/>
                    <a:pt x="11854" y="2721"/>
                  </a:cubicBezTo>
                  <a:cubicBezTo>
                    <a:pt x="12043" y="2721"/>
                    <a:pt x="12234" y="2673"/>
                    <a:pt x="12437" y="2622"/>
                  </a:cubicBezTo>
                  <a:cubicBezTo>
                    <a:pt x="12641" y="2571"/>
                    <a:pt x="12852" y="2519"/>
                    <a:pt x="13063" y="2519"/>
                  </a:cubicBezTo>
                  <a:cubicBezTo>
                    <a:pt x="13132" y="2519"/>
                    <a:pt x="13201" y="2524"/>
                    <a:pt x="13270" y="2537"/>
                  </a:cubicBezTo>
                  <a:lnTo>
                    <a:pt x="13295" y="2542"/>
                  </a:lnTo>
                  <a:lnTo>
                    <a:pt x="13317" y="2567"/>
                  </a:lnTo>
                  <a:cubicBezTo>
                    <a:pt x="13369" y="2626"/>
                    <a:pt x="13404" y="2688"/>
                    <a:pt x="13427" y="2749"/>
                  </a:cubicBezTo>
                  <a:cubicBezTo>
                    <a:pt x="13564" y="2684"/>
                    <a:pt x="13689" y="2652"/>
                    <a:pt x="13801" y="2652"/>
                  </a:cubicBezTo>
                  <a:cubicBezTo>
                    <a:pt x="14008" y="2652"/>
                    <a:pt x="14169" y="2761"/>
                    <a:pt x="14280" y="2977"/>
                  </a:cubicBezTo>
                  <a:cubicBezTo>
                    <a:pt x="14325" y="3065"/>
                    <a:pt x="14352" y="3167"/>
                    <a:pt x="14376" y="3256"/>
                  </a:cubicBezTo>
                  <a:cubicBezTo>
                    <a:pt x="14413" y="3394"/>
                    <a:pt x="14430" y="3448"/>
                    <a:pt x="14468" y="3463"/>
                  </a:cubicBezTo>
                  <a:cubicBezTo>
                    <a:pt x="14469" y="3463"/>
                    <a:pt x="14470" y="3463"/>
                    <a:pt x="14471" y="3463"/>
                  </a:cubicBezTo>
                  <a:cubicBezTo>
                    <a:pt x="14551" y="3463"/>
                    <a:pt x="14623" y="3350"/>
                    <a:pt x="14694" y="3240"/>
                  </a:cubicBezTo>
                  <a:cubicBezTo>
                    <a:pt x="14740" y="3167"/>
                    <a:pt x="14788" y="3093"/>
                    <a:pt x="14838" y="3041"/>
                  </a:cubicBezTo>
                  <a:cubicBezTo>
                    <a:pt x="14948" y="2929"/>
                    <a:pt x="15042" y="2782"/>
                    <a:pt x="15142" y="2627"/>
                  </a:cubicBezTo>
                  <a:cubicBezTo>
                    <a:pt x="15322" y="2347"/>
                    <a:pt x="15508" y="2058"/>
                    <a:pt x="15788" y="1976"/>
                  </a:cubicBezTo>
                  <a:cubicBezTo>
                    <a:pt x="15883" y="1949"/>
                    <a:pt x="15984" y="1936"/>
                    <a:pt x="16097" y="1936"/>
                  </a:cubicBezTo>
                  <a:cubicBezTo>
                    <a:pt x="16219" y="1936"/>
                    <a:pt x="16340" y="1951"/>
                    <a:pt x="16461" y="1965"/>
                  </a:cubicBezTo>
                  <a:cubicBezTo>
                    <a:pt x="16561" y="1978"/>
                    <a:pt x="16660" y="1990"/>
                    <a:pt x="16760" y="1993"/>
                  </a:cubicBezTo>
                  <a:cubicBezTo>
                    <a:pt x="16763" y="1993"/>
                    <a:pt x="16766" y="1993"/>
                    <a:pt x="16769" y="1993"/>
                  </a:cubicBezTo>
                  <a:cubicBezTo>
                    <a:pt x="16823" y="1993"/>
                    <a:pt x="16863" y="1990"/>
                    <a:pt x="16906" y="1987"/>
                  </a:cubicBezTo>
                  <a:cubicBezTo>
                    <a:pt x="16959" y="1983"/>
                    <a:pt x="17015" y="1979"/>
                    <a:pt x="17072" y="1979"/>
                  </a:cubicBezTo>
                  <a:cubicBezTo>
                    <a:pt x="17226" y="1979"/>
                    <a:pt x="17420" y="2007"/>
                    <a:pt x="17551" y="2225"/>
                  </a:cubicBezTo>
                  <a:cubicBezTo>
                    <a:pt x="17625" y="2347"/>
                    <a:pt x="17660" y="2458"/>
                    <a:pt x="17686" y="2539"/>
                  </a:cubicBezTo>
                  <a:cubicBezTo>
                    <a:pt x="17718" y="2643"/>
                    <a:pt x="17725" y="2664"/>
                    <a:pt x="17853" y="2671"/>
                  </a:cubicBezTo>
                  <a:cubicBezTo>
                    <a:pt x="17853" y="2671"/>
                    <a:pt x="17854" y="2671"/>
                    <a:pt x="17854" y="2671"/>
                  </a:cubicBezTo>
                  <a:cubicBezTo>
                    <a:pt x="17895" y="2671"/>
                    <a:pt x="17960" y="2647"/>
                    <a:pt x="18022" y="2624"/>
                  </a:cubicBezTo>
                  <a:cubicBezTo>
                    <a:pt x="18108" y="2592"/>
                    <a:pt x="18196" y="2559"/>
                    <a:pt x="18274" y="2559"/>
                  </a:cubicBezTo>
                  <a:cubicBezTo>
                    <a:pt x="18337" y="2559"/>
                    <a:pt x="18387" y="2580"/>
                    <a:pt x="18427" y="2624"/>
                  </a:cubicBezTo>
                  <a:cubicBezTo>
                    <a:pt x="18547" y="2756"/>
                    <a:pt x="18573" y="3045"/>
                    <a:pt x="18595" y="3300"/>
                  </a:cubicBezTo>
                  <a:cubicBezTo>
                    <a:pt x="18604" y="3399"/>
                    <a:pt x="18613" y="3501"/>
                    <a:pt x="18625" y="3557"/>
                  </a:cubicBezTo>
                  <a:cubicBezTo>
                    <a:pt x="18664" y="3733"/>
                    <a:pt x="18722" y="3833"/>
                    <a:pt x="18789" y="3950"/>
                  </a:cubicBezTo>
                  <a:cubicBezTo>
                    <a:pt x="18839" y="4037"/>
                    <a:pt x="18896" y="4137"/>
                    <a:pt x="18947" y="4275"/>
                  </a:cubicBezTo>
                  <a:cubicBezTo>
                    <a:pt x="19026" y="4487"/>
                    <a:pt x="19082" y="4639"/>
                    <a:pt x="19150" y="4751"/>
                  </a:cubicBezTo>
                  <a:lnTo>
                    <a:pt x="19311" y="5020"/>
                  </a:lnTo>
                  <a:lnTo>
                    <a:pt x="19099" y="5106"/>
                  </a:lnTo>
                  <a:cubicBezTo>
                    <a:pt x="19074" y="5117"/>
                    <a:pt x="19047" y="5122"/>
                    <a:pt x="19020" y="5122"/>
                  </a:cubicBezTo>
                  <a:cubicBezTo>
                    <a:pt x="18923" y="5122"/>
                    <a:pt x="18834" y="5054"/>
                    <a:pt x="18755" y="4995"/>
                  </a:cubicBezTo>
                  <a:cubicBezTo>
                    <a:pt x="18694" y="4948"/>
                    <a:pt x="18636" y="4905"/>
                    <a:pt x="18590" y="4905"/>
                  </a:cubicBezTo>
                  <a:cubicBezTo>
                    <a:pt x="18567" y="4905"/>
                    <a:pt x="18513" y="4905"/>
                    <a:pt x="18440" y="5145"/>
                  </a:cubicBezTo>
                  <a:cubicBezTo>
                    <a:pt x="18320" y="5542"/>
                    <a:pt x="18358" y="5949"/>
                    <a:pt x="18403" y="6420"/>
                  </a:cubicBezTo>
                  <a:cubicBezTo>
                    <a:pt x="18411" y="6501"/>
                    <a:pt x="18418" y="6582"/>
                    <a:pt x="18425" y="6664"/>
                  </a:cubicBezTo>
                  <a:cubicBezTo>
                    <a:pt x="18440" y="6836"/>
                    <a:pt x="18477" y="7007"/>
                    <a:pt x="18515" y="7188"/>
                  </a:cubicBezTo>
                  <a:cubicBezTo>
                    <a:pt x="18563" y="7409"/>
                    <a:pt x="18611" y="7637"/>
                    <a:pt x="18624" y="7887"/>
                  </a:cubicBezTo>
                  <a:cubicBezTo>
                    <a:pt x="18662" y="8652"/>
                    <a:pt x="18733" y="9409"/>
                    <a:pt x="18801" y="10141"/>
                  </a:cubicBezTo>
                  <a:cubicBezTo>
                    <a:pt x="18844" y="10601"/>
                    <a:pt x="18887" y="11064"/>
                    <a:pt x="18923" y="11535"/>
                  </a:cubicBezTo>
                  <a:cubicBezTo>
                    <a:pt x="19027" y="12875"/>
                    <a:pt x="19387" y="14032"/>
                    <a:pt x="19993" y="14976"/>
                  </a:cubicBezTo>
                  <a:cubicBezTo>
                    <a:pt x="20143" y="15210"/>
                    <a:pt x="20272" y="15476"/>
                    <a:pt x="20396" y="15734"/>
                  </a:cubicBezTo>
                  <a:cubicBezTo>
                    <a:pt x="20505" y="15960"/>
                    <a:pt x="20608" y="16174"/>
                    <a:pt x="20724" y="16368"/>
                  </a:cubicBezTo>
                  <a:cubicBezTo>
                    <a:pt x="20900" y="16662"/>
                    <a:pt x="21111" y="16838"/>
                    <a:pt x="21334" y="17025"/>
                  </a:cubicBezTo>
                  <a:cubicBezTo>
                    <a:pt x="21393" y="17074"/>
                    <a:pt x="21453" y="17124"/>
                    <a:pt x="21512" y="17177"/>
                  </a:cubicBezTo>
                  <a:lnTo>
                    <a:pt x="21600" y="17254"/>
                  </a:lnTo>
                  <a:lnTo>
                    <a:pt x="21570" y="17426"/>
                  </a:lnTo>
                  <a:cubicBezTo>
                    <a:pt x="21519" y="17723"/>
                    <a:pt x="21465" y="18020"/>
                    <a:pt x="21410" y="18319"/>
                  </a:cubicBezTo>
                  <a:cubicBezTo>
                    <a:pt x="21358" y="18604"/>
                    <a:pt x="21305" y="18891"/>
                    <a:pt x="21254" y="19183"/>
                  </a:cubicBezTo>
                  <a:cubicBezTo>
                    <a:pt x="21171" y="19659"/>
                    <a:pt x="21039" y="19900"/>
                    <a:pt x="20862" y="19900"/>
                  </a:cubicBezTo>
                  <a:cubicBezTo>
                    <a:pt x="20649" y="19900"/>
                    <a:pt x="20432" y="19528"/>
                    <a:pt x="20221" y="19169"/>
                  </a:cubicBezTo>
                  <a:lnTo>
                    <a:pt x="20184" y="19106"/>
                  </a:lnTo>
                  <a:cubicBezTo>
                    <a:pt x="20106" y="18974"/>
                    <a:pt x="20028" y="18844"/>
                    <a:pt x="19950" y="18729"/>
                  </a:cubicBezTo>
                  <a:lnTo>
                    <a:pt x="19860" y="18595"/>
                  </a:lnTo>
                  <a:lnTo>
                    <a:pt x="19936" y="18433"/>
                  </a:lnTo>
                  <a:cubicBezTo>
                    <a:pt x="19991" y="18313"/>
                    <a:pt x="20025" y="18120"/>
                    <a:pt x="20025" y="17915"/>
                  </a:cubicBezTo>
                  <a:cubicBezTo>
                    <a:pt x="20025" y="17545"/>
                    <a:pt x="19923" y="17287"/>
                    <a:pt x="19832" y="17287"/>
                  </a:cubicBezTo>
                  <a:cubicBezTo>
                    <a:pt x="19741" y="17287"/>
                    <a:pt x="19640" y="17545"/>
                    <a:pt x="19640" y="17915"/>
                  </a:cubicBezTo>
                  <a:cubicBezTo>
                    <a:pt x="19640" y="17960"/>
                    <a:pt x="19641" y="18005"/>
                    <a:pt x="19644" y="18048"/>
                  </a:cubicBezTo>
                  <a:lnTo>
                    <a:pt x="19662" y="18340"/>
                  </a:lnTo>
                  <a:lnTo>
                    <a:pt x="19507" y="18272"/>
                  </a:lnTo>
                  <a:cubicBezTo>
                    <a:pt x="19453" y="18248"/>
                    <a:pt x="19401" y="18236"/>
                    <a:pt x="19346" y="18236"/>
                  </a:cubicBezTo>
                  <a:cubicBezTo>
                    <a:pt x="19255" y="18236"/>
                    <a:pt x="19162" y="18269"/>
                    <a:pt x="19062" y="18336"/>
                  </a:cubicBezTo>
                  <a:cubicBezTo>
                    <a:pt x="18957" y="18407"/>
                    <a:pt x="18822" y="18456"/>
                    <a:pt x="18679" y="18508"/>
                  </a:cubicBezTo>
                  <a:cubicBezTo>
                    <a:pt x="18428" y="18601"/>
                    <a:pt x="18115" y="18715"/>
                    <a:pt x="18025" y="18951"/>
                  </a:cubicBezTo>
                  <a:cubicBezTo>
                    <a:pt x="17977" y="19080"/>
                    <a:pt x="17948" y="19351"/>
                    <a:pt x="17923" y="19590"/>
                  </a:cubicBezTo>
                  <a:cubicBezTo>
                    <a:pt x="17903" y="19771"/>
                    <a:pt x="17885" y="19942"/>
                    <a:pt x="17858" y="20083"/>
                  </a:cubicBezTo>
                  <a:cubicBezTo>
                    <a:pt x="17768" y="20539"/>
                    <a:pt x="17707" y="20851"/>
                    <a:pt x="17713" y="21299"/>
                  </a:cubicBezTo>
                  <a:lnTo>
                    <a:pt x="17718" y="21600"/>
                  </a:lnTo>
                  <a:cubicBezTo>
                    <a:pt x="17718" y="21600"/>
                    <a:pt x="17564" y="21498"/>
                    <a:pt x="17564" y="21498"/>
                  </a:cubicBezTo>
                  <a:close/>
                </a:path>
              </a:pathLst>
            </a:custGeom>
            <a:solidFill>
              <a:srgbClr val="00ADE5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587022">
                <a:defRPr sz="2200"/>
              </a:pPr>
            </a:p>
          </p:txBody>
        </p:sp>
        <p:sp>
          <p:nvSpPr>
            <p:cNvPr id="223" name="Forma"/>
            <p:cNvSpPr/>
            <p:nvPr/>
          </p:nvSpPr>
          <p:spPr>
            <a:xfrm>
              <a:off x="6368359" y="4094508"/>
              <a:ext cx="1156069" cy="147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0569" y="21599"/>
                  </a:moveTo>
                  <a:cubicBezTo>
                    <a:pt x="10091" y="21577"/>
                    <a:pt x="9958" y="21309"/>
                    <a:pt x="9870" y="21132"/>
                  </a:cubicBezTo>
                  <a:cubicBezTo>
                    <a:pt x="9827" y="21044"/>
                    <a:pt x="9789" y="20969"/>
                    <a:pt x="9723" y="20916"/>
                  </a:cubicBezTo>
                  <a:cubicBezTo>
                    <a:pt x="9624" y="20836"/>
                    <a:pt x="9494" y="20795"/>
                    <a:pt x="9344" y="20747"/>
                  </a:cubicBezTo>
                  <a:cubicBezTo>
                    <a:pt x="9099" y="20670"/>
                    <a:pt x="8794" y="20574"/>
                    <a:pt x="8630" y="20273"/>
                  </a:cubicBezTo>
                  <a:cubicBezTo>
                    <a:pt x="8545" y="20117"/>
                    <a:pt x="8559" y="19947"/>
                    <a:pt x="8571" y="19796"/>
                  </a:cubicBezTo>
                  <a:cubicBezTo>
                    <a:pt x="8592" y="19532"/>
                    <a:pt x="8573" y="19479"/>
                    <a:pt x="8448" y="19439"/>
                  </a:cubicBezTo>
                  <a:cubicBezTo>
                    <a:pt x="8425" y="19432"/>
                    <a:pt x="8405" y="19428"/>
                    <a:pt x="8388" y="19428"/>
                  </a:cubicBezTo>
                  <a:cubicBezTo>
                    <a:pt x="8321" y="19428"/>
                    <a:pt x="8231" y="19488"/>
                    <a:pt x="8136" y="19551"/>
                  </a:cubicBezTo>
                  <a:cubicBezTo>
                    <a:pt x="7996" y="19644"/>
                    <a:pt x="7823" y="19759"/>
                    <a:pt x="7584" y="19776"/>
                  </a:cubicBezTo>
                  <a:cubicBezTo>
                    <a:pt x="7554" y="19778"/>
                    <a:pt x="7523" y="19779"/>
                    <a:pt x="7493" y="19779"/>
                  </a:cubicBezTo>
                  <a:cubicBezTo>
                    <a:pt x="6573" y="19779"/>
                    <a:pt x="6231" y="18812"/>
                    <a:pt x="6005" y="18172"/>
                  </a:cubicBezTo>
                  <a:cubicBezTo>
                    <a:pt x="5960" y="18046"/>
                    <a:pt x="5920" y="17933"/>
                    <a:pt x="5882" y="17847"/>
                  </a:cubicBezTo>
                  <a:cubicBezTo>
                    <a:pt x="5550" y="17100"/>
                    <a:pt x="5187" y="16963"/>
                    <a:pt x="4592" y="16963"/>
                  </a:cubicBezTo>
                  <a:cubicBezTo>
                    <a:pt x="4398" y="16963"/>
                    <a:pt x="4163" y="16980"/>
                    <a:pt x="3852" y="17016"/>
                  </a:cubicBezTo>
                  <a:cubicBezTo>
                    <a:pt x="3687" y="17035"/>
                    <a:pt x="3421" y="17058"/>
                    <a:pt x="3098" y="17058"/>
                  </a:cubicBezTo>
                  <a:cubicBezTo>
                    <a:pt x="2481" y="17058"/>
                    <a:pt x="1667" y="16973"/>
                    <a:pt x="1298" y="16569"/>
                  </a:cubicBezTo>
                  <a:cubicBezTo>
                    <a:pt x="1093" y="16343"/>
                    <a:pt x="1059" y="16062"/>
                    <a:pt x="1199" y="15735"/>
                  </a:cubicBezTo>
                  <a:cubicBezTo>
                    <a:pt x="1251" y="15612"/>
                    <a:pt x="1305" y="15515"/>
                    <a:pt x="1350" y="15435"/>
                  </a:cubicBezTo>
                  <a:cubicBezTo>
                    <a:pt x="1462" y="15237"/>
                    <a:pt x="1462" y="15237"/>
                    <a:pt x="1149" y="15011"/>
                  </a:cubicBezTo>
                  <a:cubicBezTo>
                    <a:pt x="654" y="14653"/>
                    <a:pt x="296" y="14394"/>
                    <a:pt x="75" y="13766"/>
                  </a:cubicBezTo>
                  <a:lnTo>
                    <a:pt x="0" y="13552"/>
                  </a:lnTo>
                  <a:lnTo>
                    <a:pt x="273" y="13498"/>
                  </a:lnTo>
                  <a:cubicBezTo>
                    <a:pt x="1004" y="13355"/>
                    <a:pt x="1029" y="12986"/>
                    <a:pt x="1010" y="12293"/>
                  </a:cubicBezTo>
                  <a:cubicBezTo>
                    <a:pt x="1002" y="11982"/>
                    <a:pt x="993" y="11661"/>
                    <a:pt x="1096" y="11355"/>
                  </a:cubicBezTo>
                  <a:cubicBezTo>
                    <a:pt x="1298" y="10757"/>
                    <a:pt x="1338" y="10565"/>
                    <a:pt x="918" y="10141"/>
                  </a:cubicBezTo>
                  <a:lnTo>
                    <a:pt x="832" y="10056"/>
                  </a:lnTo>
                  <a:cubicBezTo>
                    <a:pt x="489" y="9715"/>
                    <a:pt x="219" y="9445"/>
                    <a:pt x="516" y="8851"/>
                  </a:cubicBezTo>
                  <a:cubicBezTo>
                    <a:pt x="929" y="8025"/>
                    <a:pt x="2130" y="7472"/>
                    <a:pt x="2997" y="7128"/>
                  </a:cubicBezTo>
                  <a:lnTo>
                    <a:pt x="3125" y="7077"/>
                  </a:lnTo>
                  <a:cubicBezTo>
                    <a:pt x="3618" y="6882"/>
                    <a:pt x="4177" y="6661"/>
                    <a:pt x="4204" y="6462"/>
                  </a:cubicBezTo>
                  <a:cubicBezTo>
                    <a:pt x="4213" y="6391"/>
                    <a:pt x="4161" y="6229"/>
                    <a:pt x="3703" y="5940"/>
                  </a:cubicBezTo>
                  <a:cubicBezTo>
                    <a:pt x="2760" y="5343"/>
                    <a:pt x="2324" y="4787"/>
                    <a:pt x="2406" y="4288"/>
                  </a:cubicBezTo>
                  <a:cubicBezTo>
                    <a:pt x="2459" y="3962"/>
                    <a:pt x="2730" y="3683"/>
                    <a:pt x="3213" y="3458"/>
                  </a:cubicBezTo>
                  <a:cubicBezTo>
                    <a:pt x="2986" y="3301"/>
                    <a:pt x="2695" y="3087"/>
                    <a:pt x="2777" y="2784"/>
                  </a:cubicBezTo>
                  <a:cubicBezTo>
                    <a:pt x="2852" y="2507"/>
                    <a:pt x="3206" y="2390"/>
                    <a:pt x="3490" y="2296"/>
                  </a:cubicBezTo>
                  <a:cubicBezTo>
                    <a:pt x="3604" y="2258"/>
                    <a:pt x="3733" y="2215"/>
                    <a:pt x="3786" y="2179"/>
                  </a:cubicBezTo>
                  <a:cubicBezTo>
                    <a:pt x="4012" y="2022"/>
                    <a:pt x="4288" y="1675"/>
                    <a:pt x="4352" y="1466"/>
                  </a:cubicBezTo>
                  <a:cubicBezTo>
                    <a:pt x="4381" y="1372"/>
                    <a:pt x="4359" y="1255"/>
                    <a:pt x="4335" y="1131"/>
                  </a:cubicBezTo>
                  <a:cubicBezTo>
                    <a:pt x="4295" y="918"/>
                    <a:pt x="4245" y="653"/>
                    <a:pt x="4467" y="419"/>
                  </a:cubicBezTo>
                  <a:lnTo>
                    <a:pt x="4866" y="0"/>
                  </a:lnTo>
                  <a:lnTo>
                    <a:pt x="4957" y="520"/>
                  </a:lnTo>
                  <a:cubicBezTo>
                    <a:pt x="5023" y="894"/>
                    <a:pt x="5197" y="1339"/>
                    <a:pt x="5656" y="1339"/>
                  </a:cubicBezTo>
                  <a:cubicBezTo>
                    <a:pt x="5724" y="1339"/>
                    <a:pt x="5799" y="1331"/>
                    <a:pt x="5880" y="1314"/>
                  </a:cubicBezTo>
                  <a:cubicBezTo>
                    <a:pt x="5939" y="1301"/>
                    <a:pt x="6023" y="1276"/>
                    <a:pt x="6119" y="1247"/>
                  </a:cubicBezTo>
                  <a:cubicBezTo>
                    <a:pt x="6372" y="1170"/>
                    <a:pt x="6686" y="1075"/>
                    <a:pt x="6942" y="1075"/>
                  </a:cubicBezTo>
                  <a:cubicBezTo>
                    <a:pt x="7194" y="1075"/>
                    <a:pt x="7324" y="1166"/>
                    <a:pt x="7388" y="1241"/>
                  </a:cubicBezTo>
                  <a:cubicBezTo>
                    <a:pt x="7548" y="1429"/>
                    <a:pt x="7447" y="1682"/>
                    <a:pt x="7357" y="1856"/>
                  </a:cubicBezTo>
                  <a:cubicBezTo>
                    <a:pt x="7302" y="1962"/>
                    <a:pt x="7175" y="2060"/>
                    <a:pt x="7027" y="2172"/>
                  </a:cubicBezTo>
                  <a:cubicBezTo>
                    <a:pt x="6927" y="2249"/>
                    <a:pt x="6694" y="2427"/>
                    <a:pt x="6685" y="2499"/>
                  </a:cubicBezTo>
                  <a:lnTo>
                    <a:pt x="6685" y="2499"/>
                  </a:lnTo>
                  <a:cubicBezTo>
                    <a:pt x="6690" y="2499"/>
                    <a:pt x="6716" y="2521"/>
                    <a:pt x="6798" y="2551"/>
                  </a:cubicBezTo>
                  <a:cubicBezTo>
                    <a:pt x="6800" y="2551"/>
                    <a:pt x="6801" y="2551"/>
                    <a:pt x="6803" y="2551"/>
                  </a:cubicBezTo>
                  <a:cubicBezTo>
                    <a:pt x="7049" y="2551"/>
                    <a:pt x="7500" y="2256"/>
                    <a:pt x="7788" y="1980"/>
                  </a:cubicBezTo>
                  <a:lnTo>
                    <a:pt x="7941" y="1834"/>
                  </a:lnTo>
                  <a:lnTo>
                    <a:pt x="8144" y="1935"/>
                  </a:lnTo>
                  <a:cubicBezTo>
                    <a:pt x="8735" y="2226"/>
                    <a:pt x="9262" y="2571"/>
                    <a:pt x="9773" y="2905"/>
                  </a:cubicBezTo>
                  <a:cubicBezTo>
                    <a:pt x="10158" y="3157"/>
                    <a:pt x="10557" y="3417"/>
                    <a:pt x="10974" y="3648"/>
                  </a:cubicBezTo>
                  <a:cubicBezTo>
                    <a:pt x="11251" y="3801"/>
                    <a:pt x="11503" y="3882"/>
                    <a:pt x="11705" y="3882"/>
                  </a:cubicBezTo>
                  <a:cubicBezTo>
                    <a:pt x="11811" y="3882"/>
                    <a:pt x="12134" y="3882"/>
                    <a:pt x="12364" y="3353"/>
                  </a:cubicBezTo>
                  <a:lnTo>
                    <a:pt x="12521" y="2992"/>
                  </a:lnTo>
                  <a:lnTo>
                    <a:pt x="12832" y="3284"/>
                  </a:lnTo>
                  <a:cubicBezTo>
                    <a:pt x="12898" y="3346"/>
                    <a:pt x="12980" y="3407"/>
                    <a:pt x="13064" y="3471"/>
                  </a:cubicBezTo>
                  <a:cubicBezTo>
                    <a:pt x="13328" y="3674"/>
                    <a:pt x="13657" y="3926"/>
                    <a:pt x="13678" y="4267"/>
                  </a:cubicBezTo>
                  <a:cubicBezTo>
                    <a:pt x="13690" y="4466"/>
                    <a:pt x="13589" y="4605"/>
                    <a:pt x="13508" y="4716"/>
                  </a:cubicBezTo>
                  <a:cubicBezTo>
                    <a:pt x="13423" y="4834"/>
                    <a:pt x="13386" y="4891"/>
                    <a:pt x="13421" y="5003"/>
                  </a:cubicBezTo>
                  <a:cubicBezTo>
                    <a:pt x="13466" y="5146"/>
                    <a:pt x="13600" y="5299"/>
                    <a:pt x="13742" y="5462"/>
                  </a:cubicBezTo>
                  <a:cubicBezTo>
                    <a:pt x="13881" y="5621"/>
                    <a:pt x="14025" y="5787"/>
                    <a:pt x="14110" y="5971"/>
                  </a:cubicBezTo>
                  <a:cubicBezTo>
                    <a:pt x="14240" y="6251"/>
                    <a:pt x="14345" y="6541"/>
                    <a:pt x="14446" y="6822"/>
                  </a:cubicBezTo>
                  <a:cubicBezTo>
                    <a:pt x="14511" y="7001"/>
                    <a:pt x="14576" y="7179"/>
                    <a:pt x="14647" y="7355"/>
                  </a:cubicBezTo>
                  <a:cubicBezTo>
                    <a:pt x="14771" y="7665"/>
                    <a:pt x="14893" y="7975"/>
                    <a:pt x="15014" y="8286"/>
                  </a:cubicBezTo>
                  <a:cubicBezTo>
                    <a:pt x="15255" y="8903"/>
                    <a:pt x="15504" y="9540"/>
                    <a:pt x="15775" y="10159"/>
                  </a:cubicBezTo>
                  <a:cubicBezTo>
                    <a:pt x="15843" y="10315"/>
                    <a:pt x="15911" y="10481"/>
                    <a:pt x="15981" y="10653"/>
                  </a:cubicBezTo>
                  <a:cubicBezTo>
                    <a:pt x="16253" y="11318"/>
                    <a:pt x="16557" y="12062"/>
                    <a:pt x="17025" y="12584"/>
                  </a:cubicBezTo>
                  <a:cubicBezTo>
                    <a:pt x="17277" y="12433"/>
                    <a:pt x="17595" y="12296"/>
                    <a:pt x="17905" y="12261"/>
                  </a:cubicBezTo>
                  <a:cubicBezTo>
                    <a:pt x="18012" y="12249"/>
                    <a:pt x="18099" y="12244"/>
                    <a:pt x="18170" y="12244"/>
                  </a:cubicBezTo>
                  <a:cubicBezTo>
                    <a:pt x="18529" y="12244"/>
                    <a:pt x="18649" y="12389"/>
                    <a:pt x="18755" y="12517"/>
                  </a:cubicBezTo>
                  <a:cubicBezTo>
                    <a:pt x="18791" y="12562"/>
                    <a:pt x="18835" y="12615"/>
                    <a:pt x="18902" y="12677"/>
                  </a:cubicBezTo>
                  <a:cubicBezTo>
                    <a:pt x="18952" y="12723"/>
                    <a:pt x="19009" y="12781"/>
                    <a:pt x="19072" y="12845"/>
                  </a:cubicBezTo>
                  <a:cubicBezTo>
                    <a:pt x="19233" y="13010"/>
                    <a:pt x="19504" y="13286"/>
                    <a:pt x="19676" y="13319"/>
                  </a:cubicBezTo>
                  <a:cubicBezTo>
                    <a:pt x="19706" y="13325"/>
                    <a:pt x="19734" y="13328"/>
                    <a:pt x="19760" y="13328"/>
                  </a:cubicBezTo>
                  <a:cubicBezTo>
                    <a:pt x="19939" y="13328"/>
                    <a:pt x="20105" y="13183"/>
                    <a:pt x="20281" y="13030"/>
                  </a:cubicBezTo>
                  <a:cubicBezTo>
                    <a:pt x="20400" y="12927"/>
                    <a:pt x="20523" y="12820"/>
                    <a:pt x="20669" y="12739"/>
                  </a:cubicBezTo>
                  <a:lnTo>
                    <a:pt x="20951" y="12585"/>
                  </a:lnTo>
                  <a:lnTo>
                    <a:pt x="21080" y="12835"/>
                  </a:lnTo>
                  <a:cubicBezTo>
                    <a:pt x="21320" y="13301"/>
                    <a:pt x="21600" y="13980"/>
                    <a:pt x="21253" y="14490"/>
                  </a:cubicBezTo>
                  <a:cubicBezTo>
                    <a:pt x="21227" y="14530"/>
                    <a:pt x="21195" y="14568"/>
                    <a:pt x="21159" y="14603"/>
                  </a:cubicBezTo>
                  <a:cubicBezTo>
                    <a:pt x="21074" y="14686"/>
                    <a:pt x="20977" y="14750"/>
                    <a:pt x="20883" y="14812"/>
                  </a:cubicBezTo>
                  <a:cubicBezTo>
                    <a:pt x="20790" y="14873"/>
                    <a:pt x="20702" y="14931"/>
                    <a:pt x="20651" y="14994"/>
                  </a:cubicBezTo>
                  <a:cubicBezTo>
                    <a:pt x="20549" y="15123"/>
                    <a:pt x="20524" y="15265"/>
                    <a:pt x="20496" y="15429"/>
                  </a:cubicBezTo>
                  <a:cubicBezTo>
                    <a:pt x="20477" y="15534"/>
                    <a:pt x="20458" y="15639"/>
                    <a:pt x="20422" y="15746"/>
                  </a:cubicBezTo>
                  <a:cubicBezTo>
                    <a:pt x="20197" y="16415"/>
                    <a:pt x="19484" y="16595"/>
                    <a:pt x="18912" y="16740"/>
                  </a:cubicBezTo>
                  <a:cubicBezTo>
                    <a:pt x="18394" y="16871"/>
                    <a:pt x="18072" y="16966"/>
                    <a:pt x="17980" y="17244"/>
                  </a:cubicBezTo>
                  <a:lnTo>
                    <a:pt x="17925" y="17412"/>
                  </a:lnTo>
                  <a:lnTo>
                    <a:pt x="17704" y="17405"/>
                  </a:lnTo>
                  <a:cubicBezTo>
                    <a:pt x="17596" y="17402"/>
                    <a:pt x="17450" y="17389"/>
                    <a:pt x="17284" y="17373"/>
                  </a:cubicBezTo>
                  <a:cubicBezTo>
                    <a:pt x="17034" y="17350"/>
                    <a:pt x="16752" y="17324"/>
                    <a:pt x="16492" y="17324"/>
                  </a:cubicBezTo>
                  <a:cubicBezTo>
                    <a:pt x="16074" y="17324"/>
                    <a:pt x="15953" y="17394"/>
                    <a:pt x="15920" y="17424"/>
                  </a:cubicBezTo>
                  <a:cubicBezTo>
                    <a:pt x="15910" y="17434"/>
                    <a:pt x="15879" y="17463"/>
                    <a:pt x="15895" y="17553"/>
                  </a:cubicBezTo>
                  <a:cubicBezTo>
                    <a:pt x="15895" y="17548"/>
                    <a:pt x="15898" y="17547"/>
                    <a:pt x="15902" y="17547"/>
                  </a:cubicBezTo>
                  <a:cubicBezTo>
                    <a:pt x="15908" y="17547"/>
                    <a:pt x="15917" y="17550"/>
                    <a:pt x="15925" y="17554"/>
                  </a:cubicBezTo>
                  <a:cubicBezTo>
                    <a:pt x="16026" y="17596"/>
                    <a:pt x="16294" y="17710"/>
                    <a:pt x="16218" y="18015"/>
                  </a:cubicBezTo>
                  <a:cubicBezTo>
                    <a:pt x="16157" y="18258"/>
                    <a:pt x="15832" y="18380"/>
                    <a:pt x="15617" y="18461"/>
                  </a:cubicBezTo>
                  <a:lnTo>
                    <a:pt x="15526" y="18496"/>
                  </a:lnTo>
                  <a:cubicBezTo>
                    <a:pt x="15428" y="18537"/>
                    <a:pt x="15262" y="18580"/>
                    <a:pt x="14976" y="18651"/>
                  </a:cubicBezTo>
                  <a:cubicBezTo>
                    <a:pt x="13921" y="18915"/>
                    <a:pt x="13370" y="19121"/>
                    <a:pt x="13340" y="19263"/>
                  </a:cubicBezTo>
                  <a:cubicBezTo>
                    <a:pt x="13338" y="19268"/>
                    <a:pt x="13357" y="19313"/>
                    <a:pt x="13476" y="19383"/>
                  </a:cubicBezTo>
                  <a:lnTo>
                    <a:pt x="13735" y="19536"/>
                  </a:lnTo>
                  <a:lnTo>
                    <a:pt x="13501" y="19713"/>
                  </a:lnTo>
                  <a:cubicBezTo>
                    <a:pt x="13161" y="19970"/>
                    <a:pt x="12724" y="20003"/>
                    <a:pt x="12381" y="20003"/>
                  </a:cubicBezTo>
                  <a:cubicBezTo>
                    <a:pt x="12284" y="20003"/>
                    <a:pt x="12187" y="20000"/>
                    <a:pt x="12091" y="19996"/>
                  </a:cubicBezTo>
                  <a:cubicBezTo>
                    <a:pt x="11915" y="20590"/>
                    <a:pt x="11488" y="21600"/>
                    <a:pt x="10620" y="21600"/>
                  </a:cubicBezTo>
                  <a:lnTo>
                    <a:pt x="10612" y="21600"/>
                  </a:lnTo>
                  <a:cubicBezTo>
                    <a:pt x="10612" y="21600"/>
                    <a:pt x="10569" y="21599"/>
                    <a:pt x="10569" y="21599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4" name="Forma"/>
            <p:cNvSpPr/>
            <p:nvPr/>
          </p:nvSpPr>
          <p:spPr>
            <a:xfrm>
              <a:off x="4552851" y="3267362"/>
              <a:ext cx="2214503" cy="237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12159" y="21600"/>
                  </a:moveTo>
                  <a:cubicBezTo>
                    <a:pt x="11908" y="21600"/>
                    <a:pt x="11624" y="21438"/>
                    <a:pt x="11499" y="21223"/>
                  </a:cubicBezTo>
                  <a:cubicBezTo>
                    <a:pt x="11404" y="21060"/>
                    <a:pt x="11409" y="20888"/>
                    <a:pt x="11513" y="20740"/>
                  </a:cubicBezTo>
                  <a:cubicBezTo>
                    <a:pt x="11631" y="20572"/>
                    <a:pt x="11825" y="20560"/>
                    <a:pt x="11981" y="20550"/>
                  </a:cubicBezTo>
                  <a:cubicBezTo>
                    <a:pt x="12113" y="20542"/>
                    <a:pt x="12197" y="20533"/>
                    <a:pt x="12245" y="20479"/>
                  </a:cubicBezTo>
                  <a:cubicBezTo>
                    <a:pt x="12374" y="20333"/>
                    <a:pt x="12392" y="19973"/>
                    <a:pt x="12276" y="19838"/>
                  </a:cubicBezTo>
                  <a:cubicBezTo>
                    <a:pt x="12205" y="19755"/>
                    <a:pt x="12067" y="19728"/>
                    <a:pt x="11921" y="19700"/>
                  </a:cubicBezTo>
                  <a:cubicBezTo>
                    <a:pt x="11847" y="19686"/>
                    <a:pt x="11774" y="19671"/>
                    <a:pt x="11706" y="19650"/>
                  </a:cubicBezTo>
                  <a:lnTo>
                    <a:pt x="11566" y="19607"/>
                  </a:lnTo>
                  <a:lnTo>
                    <a:pt x="11616" y="19477"/>
                  </a:lnTo>
                  <a:cubicBezTo>
                    <a:pt x="11699" y="19260"/>
                    <a:pt x="11511" y="19116"/>
                    <a:pt x="11192" y="18906"/>
                  </a:cubicBezTo>
                  <a:cubicBezTo>
                    <a:pt x="11057" y="18816"/>
                    <a:pt x="10928" y="18732"/>
                    <a:pt x="10839" y="18632"/>
                  </a:cubicBezTo>
                  <a:cubicBezTo>
                    <a:pt x="10718" y="18498"/>
                    <a:pt x="10691" y="18353"/>
                    <a:pt x="10667" y="18225"/>
                  </a:cubicBezTo>
                  <a:cubicBezTo>
                    <a:pt x="10648" y="18126"/>
                    <a:pt x="10632" y="18041"/>
                    <a:pt x="10579" y="17964"/>
                  </a:cubicBezTo>
                  <a:cubicBezTo>
                    <a:pt x="10488" y="17831"/>
                    <a:pt x="10326" y="17734"/>
                    <a:pt x="10066" y="17657"/>
                  </a:cubicBezTo>
                  <a:cubicBezTo>
                    <a:pt x="9971" y="17629"/>
                    <a:pt x="9834" y="17610"/>
                    <a:pt x="9689" y="17591"/>
                  </a:cubicBezTo>
                  <a:cubicBezTo>
                    <a:pt x="9362" y="17548"/>
                    <a:pt x="8992" y="17499"/>
                    <a:pt x="8808" y="17300"/>
                  </a:cubicBezTo>
                  <a:cubicBezTo>
                    <a:pt x="8561" y="17036"/>
                    <a:pt x="8699" y="16741"/>
                    <a:pt x="8809" y="16505"/>
                  </a:cubicBezTo>
                  <a:cubicBezTo>
                    <a:pt x="8871" y="16373"/>
                    <a:pt x="8929" y="16249"/>
                    <a:pt x="8922" y="16147"/>
                  </a:cubicBezTo>
                  <a:cubicBezTo>
                    <a:pt x="8895" y="15757"/>
                    <a:pt x="8228" y="15738"/>
                    <a:pt x="8094" y="15738"/>
                  </a:cubicBezTo>
                  <a:cubicBezTo>
                    <a:pt x="7806" y="15738"/>
                    <a:pt x="7513" y="15800"/>
                    <a:pt x="7381" y="15889"/>
                  </a:cubicBezTo>
                  <a:cubicBezTo>
                    <a:pt x="7281" y="15956"/>
                    <a:pt x="7165" y="15991"/>
                    <a:pt x="7045" y="15991"/>
                  </a:cubicBezTo>
                  <a:cubicBezTo>
                    <a:pt x="6823" y="15991"/>
                    <a:pt x="6621" y="15873"/>
                    <a:pt x="6519" y="15682"/>
                  </a:cubicBezTo>
                  <a:cubicBezTo>
                    <a:pt x="6351" y="15368"/>
                    <a:pt x="6527" y="15231"/>
                    <a:pt x="6643" y="15140"/>
                  </a:cubicBezTo>
                  <a:cubicBezTo>
                    <a:pt x="6699" y="15097"/>
                    <a:pt x="6746" y="15059"/>
                    <a:pt x="6774" y="15003"/>
                  </a:cubicBezTo>
                  <a:cubicBezTo>
                    <a:pt x="6871" y="14807"/>
                    <a:pt x="6926" y="14575"/>
                    <a:pt x="6980" y="14351"/>
                  </a:cubicBezTo>
                  <a:cubicBezTo>
                    <a:pt x="7000" y="14266"/>
                    <a:pt x="7021" y="14182"/>
                    <a:pt x="7043" y="14100"/>
                  </a:cubicBezTo>
                  <a:cubicBezTo>
                    <a:pt x="6980" y="13855"/>
                    <a:pt x="6939" y="13601"/>
                    <a:pt x="6899" y="13355"/>
                  </a:cubicBezTo>
                  <a:cubicBezTo>
                    <a:pt x="6821" y="12871"/>
                    <a:pt x="6747" y="12413"/>
                    <a:pt x="6522" y="11996"/>
                  </a:cubicBezTo>
                  <a:cubicBezTo>
                    <a:pt x="6288" y="11564"/>
                    <a:pt x="6012" y="11160"/>
                    <a:pt x="5745" y="10768"/>
                  </a:cubicBezTo>
                  <a:cubicBezTo>
                    <a:pt x="5639" y="10613"/>
                    <a:pt x="5532" y="10457"/>
                    <a:pt x="5428" y="10299"/>
                  </a:cubicBezTo>
                  <a:lnTo>
                    <a:pt x="5337" y="10165"/>
                  </a:lnTo>
                  <a:cubicBezTo>
                    <a:pt x="5176" y="9929"/>
                    <a:pt x="4993" y="9662"/>
                    <a:pt x="4937" y="9379"/>
                  </a:cubicBezTo>
                  <a:cubicBezTo>
                    <a:pt x="4852" y="8946"/>
                    <a:pt x="4851" y="8485"/>
                    <a:pt x="4850" y="8038"/>
                  </a:cubicBezTo>
                  <a:cubicBezTo>
                    <a:pt x="4849" y="7451"/>
                    <a:pt x="4848" y="6843"/>
                    <a:pt x="4650" y="6315"/>
                  </a:cubicBezTo>
                  <a:cubicBezTo>
                    <a:pt x="4548" y="6041"/>
                    <a:pt x="4428" y="5911"/>
                    <a:pt x="4182" y="5707"/>
                  </a:cubicBezTo>
                  <a:cubicBezTo>
                    <a:pt x="4026" y="5578"/>
                    <a:pt x="3918" y="5407"/>
                    <a:pt x="3813" y="5242"/>
                  </a:cubicBezTo>
                  <a:cubicBezTo>
                    <a:pt x="3686" y="5040"/>
                    <a:pt x="3565" y="4850"/>
                    <a:pt x="3375" y="4757"/>
                  </a:cubicBezTo>
                  <a:cubicBezTo>
                    <a:pt x="3301" y="4720"/>
                    <a:pt x="3184" y="4688"/>
                    <a:pt x="3038" y="4665"/>
                  </a:cubicBezTo>
                  <a:lnTo>
                    <a:pt x="2813" y="4629"/>
                  </a:lnTo>
                  <a:lnTo>
                    <a:pt x="3333" y="3939"/>
                  </a:lnTo>
                  <a:lnTo>
                    <a:pt x="3095" y="3764"/>
                  </a:lnTo>
                  <a:cubicBezTo>
                    <a:pt x="2916" y="3632"/>
                    <a:pt x="2737" y="3500"/>
                    <a:pt x="2556" y="3370"/>
                  </a:cubicBezTo>
                  <a:cubicBezTo>
                    <a:pt x="2500" y="3329"/>
                    <a:pt x="2442" y="3289"/>
                    <a:pt x="2382" y="3250"/>
                  </a:cubicBezTo>
                  <a:cubicBezTo>
                    <a:pt x="2239" y="3153"/>
                    <a:pt x="2091" y="3054"/>
                    <a:pt x="1969" y="2932"/>
                  </a:cubicBezTo>
                  <a:cubicBezTo>
                    <a:pt x="1849" y="2812"/>
                    <a:pt x="1789" y="2681"/>
                    <a:pt x="1731" y="2554"/>
                  </a:cubicBezTo>
                  <a:cubicBezTo>
                    <a:pt x="1693" y="2469"/>
                    <a:pt x="1656" y="2388"/>
                    <a:pt x="1603" y="2316"/>
                  </a:cubicBezTo>
                  <a:cubicBezTo>
                    <a:pt x="1550" y="2244"/>
                    <a:pt x="1471" y="2214"/>
                    <a:pt x="1346" y="2173"/>
                  </a:cubicBezTo>
                  <a:cubicBezTo>
                    <a:pt x="1253" y="2141"/>
                    <a:pt x="1147" y="2106"/>
                    <a:pt x="1053" y="2037"/>
                  </a:cubicBezTo>
                  <a:cubicBezTo>
                    <a:pt x="916" y="1938"/>
                    <a:pt x="831" y="1791"/>
                    <a:pt x="756" y="1661"/>
                  </a:cubicBezTo>
                  <a:cubicBezTo>
                    <a:pt x="718" y="1594"/>
                    <a:pt x="680" y="1528"/>
                    <a:pt x="635" y="1471"/>
                  </a:cubicBezTo>
                  <a:cubicBezTo>
                    <a:pt x="575" y="1395"/>
                    <a:pt x="522" y="1372"/>
                    <a:pt x="448" y="1340"/>
                  </a:cubicBezTo>
                  <a:cubicBezTo>
                    <a:pt x="410" y="1324"/>
                    <a:pt x="371" y="1307"/>
                    <a:pt x="332" y="1284"/>
                  </a:cubicBezTo>
                  <a:lnTo>
                    <a:pt x="0" y="1096"/>
                  </a:lnTo>
                  <a:lnTo>
                    <a:pt x="384" y="1037"/>
                  </a:lnTo>
                  <a:cubicBezTo>
                    <a:pt x="637" y="998"/>
                    <a:pt x="814" y="915"/>
                    <a:pt x="955" y="768"/>
                  </a:cubicBezTo>
                  <a:cubicBezTo>
                    <a:pt x="1023" y="697"/>
                    <a:pt x="1084" y="613"/>
                    <a:pt x="1143" y="533"/>
                  </a:cubicBezTo>
                  <a:cubicBezTo>
                    <a:pt x="1312" y="304"/>
                    <a:pt x="1502" y="44"/>
                    <a:pt x="1916" y="5"/>
                  </a:cubicBezTo>
                  <a:cubicBezTo>
                    <a:pt x="1949" y="2"/>
                    <a:pt x="1982" y="0"/>
                    <a:pt x="2014" y="0"/>
                  </a:cubicBezTo>
                  <a:cubicBezTo>
                    <a:pt x="2527" y="0"/>
                    <a:pt x="2843" y="381"/>
                    <a:pt x="3123" y="717"/>
                  </a:cubicBezTo>
                  <a:cubicBezTo>
                    <a:pt x="3192" y="800"/>
                    <a:pt x="3259" y="881"/>
                    <a:pt x="3327" y="952"/>
                  </a:cubicBezTo>
                  <a:cubicBezTo>
                    <a:pt x="3516" y="1151"/>
                    <a:pt x="3693" y="1259"/>
                    <a:pt x="3943" y="1400"/>
                  </a:cubicBezTo>
                  <a:cubicBezTo>
                    <a:pt x="3985" y="1425"/>
                    <a:pt x="4028" y="1444"/>
                    <a:pt x="4069" y="1463"/>
                  </a:cubicBezTo>
                  <a:cubicBezTo>
                    <a:pt x="4169" y="1510"/>
                    <a:pt x="4273" y="1558"/>
                    <a:pt x="4372" y="1655"/>
                  </a:cubicBezTo>
                  <a:cubicBezTo>
                    <a:pt x="4403" y="1684"/>
                    <a:pt x="4440" y="1744"/>
                    <a:pt x="4561" y="1958"/>
                  </a:cubicBezTo>
                  <a:cubicBezTo>
                    <a:pt x="4574" y="1979"/>
                    <a:pt x="4585" y="1999"/>
                    <a:pt x="4594" y="2016"/>
                  </a:cubicBezTo>
                  <a:cubicBezTo>
                    <a:pt x="4708" y="2030"/>
                    <a:pt x="4833" y="2034"/>
                    <a:pt x="4964" y="2039"/>
                  </a:cubicBezTo>
                  <a:cubicBezTo>
                    <a:pt x="5279" y="2050"/>
                    <a:pt x="5605" y="2061"/>
                    <a:pt x="5873" y="2212"/>
                  </a:cubicBezTo>
                  <a:cubicBezTo>
                    <a:pt x="6130" y="2357"/>
                    <a:pt x="6334" y="2598"/>
                    <a:pt x="6531" y="2832"/>
                  </a:cubicBezTo>
                  <a:cubicBezTo>
                    <a:pt x="6816" y="3170"/>
                    <a:pt x="7085" y="3488"/>
                    <a:pt x="7472" y="3488"/>
                  </a:cubicBezTo>
                  <a:cubicBezTo>
                    <a:pt x="7566" y="3488"/>
                    <a:pt x="7668" y="3470"/>
                    <a:pt x="7775" y="3432"/>
                  </a:cubicBezTo>
                  <a:cubicBezTo>
                    <a:pt x="7995" y="3357"/>
                    <a:pt x="8254" y="3280"/>
                    <a:pt x="8518" y="3280"/>
                  </a:cubicBezTo>
                  <a:cubicBezTo>
                    <a:pt x="8725" y="3280"/>
                    <a:pt x="8915" y="3329"/>
                    <a:pt x="9083" y="3425"/>
                  </a:cubicBezTo>
                  <a:cubicBezTo>
                    <a:pt x="9204" y="3494"/>
                    <a:pt x="9307" y="3607"/>
                    <a:pt x="9406" y="3717"/>
                  </a:cubicBezTo>
                  <a:cubicBezTo>
                    <a:pt x="9553" y="3878"/>
                    <a:pt x="9691" y="4030"/>
                    <a:pt x="9857" y="4030"/>
                  </a:cubicBezTo>
                  <a:cubicBezTo>
                    <a:pt x="9991" y="4021"/>
                    <a:pt x="10407" y="3657"/>
                    <a:pt x="10424" y="3537"/>
                  </a:cubicBezTo>
                  <a:lnTo>
                    <a:pt x="10710" y="3571"/>
                  </a:lnTo>
                  <a:cubicBezTo>
                    <a:pt x="10696" y="3684"/>
                    <a:pt x="10733" y="3724"/>
                    <a:pt x="10746" y="3737"/>
                  </a:cubicBezTo>
                  <a:cubicBezTo>
                    <a:pt x="10793" y="3787"/>
                    <a:pt x="10899" y="3815"/>
                    <a:pt x="11044" y="3815"/>
                  </a:cubicBezTo>
                  <a:cubicBezTo>
                    <a:pt x="11572" y="3815"/>
                    <a:pt x="12400" y="3476"/>
                    <a:pt x="12567" y="3316"/>
                  </a:cubicBezTo>
                  <a:cubicBezTo>
                    <a:pt x="12610" y="3275"/>
                    <a:pt x="12654" y="3232"/>
                    <a:pt x="12697" y="3188"/>
                  </a:cubicBezTo>
                  <a:cubicBezTo>
                    <a:pt x="12973" y="2914"/>
                    <a:pt x="13285" y="2604"/>
                    <a:pt x="13725" y="2604"/>
                  </a:cubicBezTo>
                  <a:cubicBezTo>
                    <a:pt x="13830" y="2604"/>
                    <a:pt x="13938" y="2622"/>
                    <a:pt x="14046" y="2659"/>
                  </a:cubicBezTo>
                  <a:cubicBezTo>
                    <a:pt x="14215" y="2716"/>
                    <a:pt x="14353" y="2814"/>
                    <a:pt x="14486" y="2910"/>
                  </a:cubicBezTo>
                  <a:cubicBezTo>
                    <a:pt x="14602" y="2993"/>
                    <a:pt x="14712" y="3072"/>
                    <a:pt x="14827" y="3111"/>
                  </a:cubicBezTo>
                  <a:cubicBezTo>
                    <a:pt x="14861" y="3122"/>
                    <a:pt x="14905" y="3128"/>
                    <a:pt x="14969" y="3128"/>
                  </a:cubicBezTo>
                  <a:cubicBezTo>
                    <a:pt x="14998" y="3128"/>
                    <a:pt x="15121" y="3124"/>
                    <a:pt x="15153" y="3124"/>
                  </a:cubicBezTo>
                  <a:cubicBezTo>
                    <a:pt x="15276" y="3124"/>
                    <a:pt x="15435" y="3138"/>
                    <a:pt x="15561" y="3251"/>
                  </a:cubicBezTo>
                  <a:lnTo>
                    <a:pt x="15709" y="3384"/>
                  </a:lnTo>
                  <a:lnTo>
                    <a:pt x="15526" y="3469"/>
                  </a:lnTo>
                  <a:cubicBezTo>
                    <a:pt x="15460" y="3500"/>
                    <a:pt x="15445" y="3528"/>
                    <a:pt x="15445" y="3533"/>
                  </a:cubicBezTo>
                  <a:cubicBezTo>
                    <a:pt x="15446" y="3537"/>
                    <a:pt x="15464" y="3565"/>
                    <a:pt x="15532" y="3585"/>
                  </a:cubicBezTo>
                  <a:cubicBezTo>
                    <a:pt x="15533" y="3585"/>
                    <a:pt x="15534" y="3585"/>
                    <a:pt x="15534" y="3585"/>
                  </a:cubicBezTo>
                  <a:cubicBezTo>
                    <a:pt x="15588" y="3585"/>
                    <a:pt x="15661" y="3545"/>
                    <a:pt x="15726" y="3510"/>
                  </a:cubicBezTo>
                  <a:cubicBezTo>
                    <a:pt x="15824" y="3458"/>
                    <a:pt x="15935" y="3399"/>
                    <a:pt x="16055" y="3399"/>
                  </a:cubicBezTo>
                  <a:cubicBezTo>
                    <a:pt x="16301" y="3402"/>
                    <a:pt x="16410" y="3506"/>
                    <a:pt x="16458" y="3594"/>
                  </a:cubicBezTo>
                  <a:cubicBezTo>
                    <a:pt x="16628" y="3903"/>
                    <a:pt x="16270" y="4411"/>
                    <a:pt x="16196" y="4509"/>
                  </a:cubicBezTo>
                  <a:lnTo>
                    <a:pt x="16126" y="4602"/>
                  </a:lnTo>
                  <a:cubicBezTo>
                    <a:pt x="15994" y="4773"/>
                    <a:pt x="15922" y="4866"/>
                    <a:pt x="15941" y="5065"/>
                  </a:cubicBezTo>
                  <a:cubicBezTo>
                    <a:pt x="16191" y="5239"/>
                    <a:pt x="16236" y="5464"/>
                    <a:pt x="16276" y="5663"/>
                  </a:cubicBezTo>
                  <a:cubicBezTo>
                    <a:pt x="16300" y="5780"/>
                    <a:pt x="16322" y="5890"/>
                    <a:pt x="16381" y="5995"/>
                  </a:cubicBezTo>
                  <a:cubicBezTo>
                    <a:pt x="16540" y="6277"/>
                    <a:pt x="16843" y="6371"/>
                    <a:pt x="17193" y="6456"/>
                  </a:cubicBezTo>
                  <a:cubicBezTo>
                    <a:pt x="17663" y="6571"/>
                    <a:pt x="18115" y="6747"/>
                    <a:pt x="18552" y="6917"/>
                  </a:cubicBezTo>
                  <a:cubicBezTo>
                    <a:pt x="18753" y="6995"/>
                    <a:pt x="18958" y="7076"/>
                    <a:pt x="19165" y="7149"/>
                  </a:cubicBezTo>
                  <a:cubicBezTo>
                    <a:pt x="19180" y="6986"/>
                    <a:pt x="19219" y="6851"/>
                    <a:pt x="19258" y="6735"/>
                  </a:cubicBezTo>
                  <a:lnTo>
                    <a:pt x="19297" y="6619"/>
                  </a:lnTo>
                  <a:lnTo>
                    <a:pt x="19425" y="6644"/>
                  </a:lnTo>
                  <a:cubicBezTo>
                    <a:pt x="19527" y="6664"/>
                    <a:pt x="19641" y="6684"/>
                    <a:pt x="19760" y="6704"/>
                  </a:cubicBezTo>
                  <a:cubicBezTo>
                    <a:pt x="20469" y="6824"/>
                    <a:pt x="21351" y="6974"/>
                    <a:pt x="21551" y="7516"/>
                  </a:cubicBezTo>
                  <a:cubicBezTo>
                    <a:pt x="21586" y="7614"/>
                    <a:pt x="21600" y="7795"/>
                    <a:pt x="21297" y="7923"/>
                  </a:cubicBezTo>
                  <a:cubicBezTo>
                    <a:pt x="21169" y="7976"/>
                    <a:pt x="21007" y="8013"/>
                    <a:pt x="20864" y="8046"/>
                  </a:cubicBezTo>
                  <a:cubicBezTo>
                    <a:pt x="20745" y="8073"/>
                    <a:pt x="20611" y="8103"/>
                    <a:pt x="20566" y="8130"/>
                  </a:cubicBezTo>
                  <a:cubicBezTo>
                    <a:pt x="20544" y="8143"/>
                    <a:pt x="20515" y="8159"/>
                    <a:pt x="20484" y="8176"/>
                  </a:cubicBezTo>
                  <a:cubicBezTo>
                    <a:pt x="20432" y="8203"/>
                    <a:pt x="20326" y="8261"/>
                    <a:pt x="20305" y="8291"/>
                  </a:cubicBezTo>
                  <a:cubicBezTo>
                    <a:pt x="20271" y="8340"/>
                    <a:pt x="20267" y="8357"/>
                    <a:pt x="20267" y="8358"/>
                  </a:cubicBezTo>
                  <a:cubicBezTo>
                    <a:pt x="20300" y="8395"/>
                    <a:pt x="20341" y="8457"/>
                    <a:pt x="20352" y="8561"/>
                  </a:cubicBezTo>
                  <a:cubicBezTo>
                    <a:pt x="20378" y="8786"/>
                    <a:pt x="20262" y="8938"/>
                    <a:pt x="20150" y="9085"/>
                  </a:cubicBezTo>
                  <a:cubicBezTo>
                    <a:pt x="20109" y="9139"/>
                    <a:pt x="20064" y="9197"/>
                    <a:pt x="20022" y="9264"/>
                  </a:cubicBezTo>
                  <a:cubicBezTo>
                    <a:pt x="19997" y="9305"/>
                    <a:pt x="19982" y="9335"/>
                    <a:pt x="19970" y="9360"/>
                  </a:cubicBezTo>
                  <a:cubicBezTo>
                    <a:pt x="19924" y="9454"/>
                    <a:pt x="19890" y="9500"/>
                    <a:pt x="19742" y="9583"/>
                  </a:cubicBezTo>
                  <a:cubicBezTo>
                    <a:pt x="19667" y="9625"/>
                    <a:pt x="19590" y="9640"/>
                    <a:pt x="19528" y="9653"/>
                  </a:cubicBezTo>
                  <a:cubicBezTo>
                    <a:pt x="19511" y="9656"/>
                    <a:pt x="19497" y="9659"/>
                    <a:pt x="19485" y="9662"/>
                  </a:cubicBezTo>
                  <a:cubicBezTo>
                    <a:pt x="19599" y="9749"/>
                    <a:pt x="19706" y="9863"/>
                    <a:pt x="19799" y="9969"/>
                  </a:cubicBezTo>
                  <a:lnTo>
                    <a:pt x="19575" y="10139"/>
                  </a:lnTo>
                  <a:lnTo>
                    <a:pt x="19687" y="10054"/>
                  </a:lnTo>
                  <a:lnTo>
                    <a:pt x="19678" y="10186"/>
                  </a:lnTo>
                  <a:cubicBezTo>
                    <a:pt x="19696" y="10186"/>
                    <a:pt x="19706" y="10182"/>
                    <a:pt x="19707" y="10182"/>
                  </a:cubicBezTo>
                  <a:cubicBezTo>
                    <a:pt x="19637" y="10206"/>
                    <a:pt x="19338" y="10417"/>
                    <a:pt x="19292" y="10465"/>
                  </a:cubicBezTo>
                  <a:cubicBezTo>
                    <a:pt x="19220" y="10565"/>
                    <a:pt x="19213" y="10639"/>
                    <a:pt x="19269" y="10778"/>
                  </a:cubicBezTo>
                  <a:cubicBezTo>
                    <a:pt x="19364" y="11007"/>
                    <a:pt x="19656" y="11213"/>
                    <a:pt x="19891" y="11379"/>
                  </a:cubicBezTo>
                  <a:lnTo>
                    <a:pt x="20021" y="11471"/>
                  </a:lnTo>
                  <a:cubicBezTo>
                    <a:pt x="20166" y="11578"/>
                    <a:pt x="20331" y="11722"/>
                    <a:pt x="20317" y="11897"/>
                  </a:cubicBezTo>
                  <a:cubicBezTo>
                    <a:pt x="20302" y="12081"/>
                    <a:pt x="20106" y="12198"/>
                    <a:pt x="19870" y="12321"/>
                  </a:cubicBezTo>
                  <a:cubicBezTo>
                    <a:pt x="19790" y="12364"/>
                    <a:pt x="19704" y="12407"/>
                    <a:pt x="19615" y="12451"/>
                  </a:cubicBezTo>
                  <a:cubicBezTo>
                    <a:pt x="19082" y="12719"/>
                    <a:pt x="18417" y="13052"/>
                    <a:pt x="18256" y="13595"/>
                  </a:cubicBezTo>
                  <a:cubicBezTo>
                    <a:pt x="18190" y="13819"/>
                    <a:pt x="18263" y="13876"/>
                    <a:pt x="18410" y="13992"/>
                  </a:cubicBezTo>
                  <a:cubicBezTo>
                    <a:pt x="18519" y="14078"/>
                    <a:pt x="18656" y="14186"/>
                    <a:pt x="18713" y="14383"/>
                  </a:cubicBezTo>
                  <a:cubicBezTo>
                    <a:pt x="18784" y="14623"/>
                    <a:pt x="18680" y="14840"/>
                    <a:pt x="18588" y="15032"/>
                  </a:cubicBezTo>
                  <a:cubicBezTo>
                    <a:pt x="18503" y="15209"/>
                    <a:pt x="18423" y="15376"/>
                    <a:pt x="18474" y="15548"/>
                  </a:cubicBezTo>
                  <a:cubicBezTo>
                    <a:pt x="18488" y="15593"/>
                    <a:pt x="18501" y="15635"/>
                    <a:pt x="18514" y="15674"/>
                  </a:cubicBezTo>
                  <a:cubicBezTo>
                    <a:pt x="18609" y="15965"/>
                    <a:pt x="18698" y="16240"/>
                    <a:pt x="18143" y="16444"/>
                  </a:cubicBezTo>
                  <a:cubicBezTo>
                    <a:pt x="18052" y="16477"/>
                    <a:pt x="17938" y="16504"/>
                    <a:pt x="17817" y="16533"/>
                  </a:cubicBezTo>
                  <a:cubicBezTo>
                    <a:pt x="17520" y="16604"/>
                    <a:pt x="17150" y="16692"/>
                    <a:pt x="17069" y="16882"/>
                  </a:cubicBezTo>
                  <a:cubicBezTo>
                    <a:pt x="17034" y="16965"/>
                    <a:pt x="17109" y="17115"/>
                    <a:pt x="17182" y="17261"/>
                  </a:cubicBezTo>
                  <a:cubicBezTo>
                    <a:pt x="17254" y="17404"/>
                    <a:pt x="17329" y="17553"/>
                    <a:pt x="17336" y="17703"/>
                  </a:cubicBezTo>
                  <a:cubicBezTo>
                    <a:pt x="17338" y="17748"/>
                    <a:pt x="17341" y="17795"/>
                    <a:pt x="17344" y="17844"/>
                  </a:cubicBezTo>
                  <a:cubicBezTo>
                    <a:pt x="17364" y="18137"/>
                    <a:pt x="17388" y="18502"/>
                    <a:pt x="17177" y="18753"/>
                  </a:cubicBezTo>
                  <a:cubicBezTo>
                    <a:pt x="16916" y="19065"/>
                    <a:pt x="16448" y="19312"/>
                    <a:pt x="16040" y="19353"/>
                  </a:cubicBezTo>
                  <a:cubicBezTo>
                    <a:pt x="15956" y="19361"/>
                    <a:pt x="15877" y="19374"/>
                    <a:pt x="15798" y="19387"/>
                  </a:cubicBezTo>
                  <a:cubicBezTo>
                    <a:pt x="15738" y="19396"/>
                    <a:pt x="15678" y="19406"/>
                    <a:pt x="15617" y="19414"/>
                  </a:cubicBezTo>
                  <a:cubicBezTo>
                    <a:pt x="15614" y="19445"/>
                    <a:pt x="15610" y="19477"/>
                    <a:pt x="15606" y="19509"/>
                  </a:cubicBezTo>
                  <a:cubicBezTo>
                    <a:pt x="15593" y="19629"/>
                    <a:pt x="15579" y="19752"/>
                    <a:pt x="15586" y="19858"/>
                  </a:cubicBezTo>
                  <a:cubicBezTo>
                    <a:pt x="15851" y="20015"/>
                    <a:pt x="15937" y="20336"/>
                    <a:pt x="15925" y="20600"/>
                  </a:cubicBezTo>
                  <a:lnTo>
                    <a:pt x="15920" y="20733"/>
                  </a:lnTo>
                  <a:lnTo>
                    <a:pt x="15778" y="20729"/>
                  </a:lnTo>
                  <a:cubicBezTo>
                    <a:pt x="15674" y="20727"/>
                    <a:pt x="15571" y="20700"/>
                    <a:pt x="15471" y="20674"/>
                  </a:cubicBezTo>
                  <a:cubicBezTo>
                    <a:pt x="15381" y="20650"/>
                    <a:pt x="15296" y="20628"/>
                    <a:pt x="15226" y="20628"/>
                  </a:cubicBezTo>
                  <a:cubicBezTo>
                    <a:pt x="15208" y="20628"/>
                    <a:pt x="15192" y="20629"/>
                    <a:pt x="15178" y="20632"/>
                  </a:cubicBezTo>
                  <a:cubicBezTo>
                    <a:pt x="15057" y="20658"/>
                    <a:pt x="14935" y="20814"/>
                    <a:pt x="14837" y="20939"/>
                  </a:cubicBezTo>
                  <a:cubicBezTo>
                    <a:pt x="14798" y="20990"/>
                    <a:pt x="14761" y="21037"/>
                    <a:pt x="14725" y="21076"/>
                  </a:cubicBezTo>
                  <a:cubicBezTo>
                    <a:pt x="14608" y="21206"/>
                    <a:pt x="14490" y="21300"/>
                    <a:pt x="14364" y="21366"/>
                  </a:cubicBezTo>
                  <a:lnTo>
                    <a:pt x="14310" y="21394"/>
                  </a:lnTo>
                  <a:lnTo>
                    <a:pt x="14251" y="21377"/>
                  </a:lnTo>
                  <a:cubicBezTo>
                    <a:pt x="14111" y="21336"/>
                    <a:pt x="13970" y="21297"/>
                    <a:pt x="13830" y="21258"/>
                  </a:cubicBezTo>
                  <a:cubicBezTo>
                    <a:pt x="13677" y="21216"/>
                    <a:pt x="13524" y="21174"/>
                    <a:pt x="13373" y="21130"/>
                  </a:cubicBezTo>
                  <a:cubicBezTo>
                    <a:pt x="13290" y="21105"/>
                    <a:pt x="13215" y="21093"/>
                    <a:pt x="13152" y="21093"/>
                  </a:cubicBezTo>
                  <a:cubicBezTo>
                    <a:pt x="12998" y="21093"/>
                    <a:pt x="12913" y="21162"/>
                    <a:pt x="12777" y="21286"/>
                  </a:cubicBezTo>
                  <a:cubicBezTo>
                    <a:pt x="12661" y="21391"/>
                    <a:pt x="12530" y="21510"/>
                    <a:pt x="12317" y="21577"/>
                  </a:cubicBezTo>
                  <a:cubicBezTo>
                    <a:pt x="12267" y="21592"/>
                    <a:pt x="12215" y="21600"/>
                    <a:pt x="12159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5" name="Forma"/>
            <p:cNvSpPr/>
            <p:nvPr/>
          </p:nvSpPr>
          <p:spPr>
            <a:xfrm>
              <a:off x="6516212" y="3739370"/>
              <a:ext cx="1545373" cy="14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28" y="21600"/>
                  </a:moveTo>
                  <a:lnTo>
                    <a:pt x="14969" y="21545"/>
                  </a:lnTo>
                  <a:cubicBezTo>
                    <a:pt x="14954" y="21531"/>
                    <a:pt x="14595" y="21191"/>
                    <a:pt x="14406" y="20985"/>
                  </a:cubicBezTo>
                  <a:cubicBezTo>
                    <a:pt x="14407" y="20986"/>
                    <a:pt x="14407" y="20986"/>
                    <a:pt x="14405" y="20986"/>
                  </a:cubicBezTo>
                  <a:cubicBezTo>
                    <a:pt x="14393" y="20986"/>
                    <a:pt x="14306" y="20960"/>
                    <a:pt x="14067" y="20960"/>
                  </a:cubicBezTo>
                  <a:cubicBezTo>
                    <a:pt x="13813" y="20960"/>
                    <a:pt x="13510" y="20989"/>
                    <a:pt x="13300" y="21013"/>
                  </a:cubicBezTo>
                  <a:lnTo>
                    <a:pt x="12925" y="21056"/>
                  </a:lnTo>
                  <a:lnTo>
                    <a:pt x="13099" y="20681"/>
                  </a:lnTo>
                  <a:lnTo>
                    <a:pt x="13123" y="20637"/>
                  </a:lnTo>
                  <a:cubicBezTo>
                    <a:pt x="13195" y="20513"/>
                    <a:pt x="13295" y="20424"/>
                    <a:pt x="13383" y="20345"/>
                  </a:cubicBezTo>
                  <a:cubicBezTo>
                    <a:pt x="13436" y="20297"/>
                    <a:pt x="13490" y="20251"/>
                    <a:pt x="13532" y="20194"/>
                  </a:cubicBezTo>
                  <a:cubicBezTo>
                    <a:pt x="13548" y="20173"/>
                    <a:pt x="13554" y="20161"/>
                    <a:pt x="13557" y="20155"/>
                  </a:cubicBezTo>
                  <a:cubicBezTo>
                    <a:pt x="13701" y="19867"/>
                    <a:pt x="13614" y="19438"/>
                    <a:pt x="13519" y="19129"/>
                  </a:cubicBezTo>
                  <a:cubicBezTo>
                    <a:pt x="13512" y="19137"/>
                    <a:pt x="13505" y="19145"/>
                    <a:pt x="13499" y="19153"/>
                  </a:cubicBezTo>
                  <a:cubicBezTo>
                    <a:pt x="13328" y="19355"/>
                    <a:pt x="13117" y="19606"/>
                    <a:pt x="12799" y="19606"/>
                  </a:cubicBezTo>
                  <a:cubicBezTo>
                    <a:pt x="12746" y="19606"/>
                    <a:pt x="12692" y="19599"/>
                    <a:pt x="12638" y="19585"/>
                  </a:cubicBezTo>
                  <a:cubicBezTo>
                    <a:pt x="12368" y="19513"/>
                    <a:pt x="12139" y="19194"/>
                    <a:pt x="11954" y="18937"/>
                  </a:cubicBezTo>
                  <a:cubicBezTo>
                    <a:pt x="11912" y="18878"/>
                    <a:pt x="11873" y="18823"/>
                    <a:pt x="11838" y="18780"/>
                  </a:cubicBezTo>
                  <a:cubicBezTo>
                    <a:pt x="11773" y="18698"/>
                    <a:pt x="11730" y="18628"/>
                    <a:pt x="11695" y="18569"/>
                  </a:cubicBezTo>
                  <a:cubicBezTo>
                    <a:pt x="11677" y="18539"/>
                    <a:pt x="11654" y="18501"/>
                    <a:pt x="11644" y="18492"/>
                  </a:cubicBezTo>
                  <a:cubicBezTo>
                    <a:pt x="11644" y="18492"/>
                    <a:pt x="11644" y="18492"/>
                    <a:pt x="11644" y="18492"/>
                  </a:cubicBezTo>
                  <a:cubicBezTo>
                    <a:pt x="11641" y="18492"/>
                    <a:pt x="11628" y="18489"/>
                    <a:pt x="11599" y="18489"/>
                  </a:cubicBezTo>
                  <a:cubicBezTo>
                    <a:pt x="11561" y="18489"/>
                    <a:pt x="11514" y="18494"/>
                    <a:pt x="11456" y="18502"/>
                  </a:cubicBezTo>
                  <a:cubicBezTo>
                    <a:pt x="11256" y="18534"/>
                    <a:pt x="11006" y="18712"/>
                    <a:pt x="10848" y="18875"/>
                  </a:cubicBezTo>
                  <a:lnTo>
                    <a:pt x="10690" y="19038"/>
                  </a:lnTo>
                  <a:lnTo>
                    <a:pt x="10548" y="18860"/>
                  </a:lnTo>
                  <a:cubicBezTo>
                    <a:pt x="10067" y="18255"/>
                    <a:pt x="9794" y="17345"/>
                    <a:pt x="9554" y="16542"/>
                  </a:cubicBezTo>
                  <a:cubicBezTo>
                    <a:pt x="9502" y="16368"/>
                    <a:pt x="9452" y="16200"/>
                    <a:pt x="9402" y="16044"/>
                  </a:cubicBezTo>
                  <a:cubicBezTo>
                    <a:pt x="9194" y="15394"/>
                    <a:pt x="9003" y="14730"/>
                    <a:pt x="8819" y="14087"/>
                  </a:cubicBezTo>
                  <a:cubicBezTo>
                    <a:pt x="8729" y="13773"/>
                    <a:pt x="8639" y="13459"/>
                    <a:pt x="8546" y="13146"/>
                  </a:cubicBezTo>
                  <a:cubicBezTo>
                    <a:pt x="8492" y="12961"/>
                    <a:pt x="8442" y="12774"/>
                    <a:pt x="8393" y="12586"/>
                  </a:cubicBezTo>
                  <a:cubicBezTo>
                    <a:pt x="8318" y="12305"/>
                    <a:pt x="8240" y="12013"/>
                    <a:pt x="8147" y="11738"/>
                  </a:cubicBezTo>
                  <a:cubicBezTo>
                    <a:pt x="8101" y="11601"/>
                    <a:pt x="8012" y="11461"/>
                    <a:pt x="7917" y="11313"/>
                  </a:cubicBezTo>
                  <a:cubicBezTo>
                    <a:pt x="7794" y="11120"/>
                    <a:pt x="7667" y="10921"/>
                    <a:pt x="7615" y="10695"/>
                  </a:cubicBezTo>
                  <a:cubicBezTo>
                    <a:pt x="7547" y="10401"/>
                    <a:pt x="7649" y="10210"/>
                    <a:pt x="7724" y="10071"/>
                  </a:cubicBezTo>
                  <a:cubicBezTo>
                    <a:pt x="7774" y="9976"/>
                    <a:pt x="7801" y="9924"/>
                    <a:pt x="7798" y="9852"/>
                  </a:cubicBezTo>
                  <a:cubicBezTo>
                    <a:pt x="7790" y="9685"/>
                    <a:pt x="7635" y="9516"/>
                    <a:pt x="7479" y="9353"/>
                  </a:cubicBezTo>
                  <a:cubicBezTo>
                    <a:pt x="7255" y="9780"/>
                    <a:pt x="6954" y="9880"/>
                    <a:pt x="6721" y="9880"/>
                  </a:cubicBezTo>
                  <a:cubicBezTo>
                    <a:pt x="6480" y="9880"/>
                    <a:pt x="6215" y="9772"/>
                    <a:pt x="5933" y="9559"/>
                  </a:cubicBezTo>
                  <a:cubicBezTo>
                    <a:pt x="5603" y="9310"/>
                    <a:pt x="5295" y="9035"/>
                    <a:pt x="4997" y="8769"/>
                  </a:cubicBezTo>
                  <a:cubicBezTo>
                    <a:pt x="4667" y="8475"/>
                    <a:pt x="4327" y="8171"/>
                    <a:pt x="3963" y="7909"/>
                  </a:cubicBezTo>
                  <a:cubicBezTo>
                    <a:pt x="3764" y="8137"/>
                    <a:pt x="3384" y="8513"/>
                    <a:pt x="3042" y="8513"/>
                  </a:cubicBezTo>
                  <a:cubicBezTo>
                    <a:pt x="2972" y="8513"/>
                    <a:pt x="2907" y="8498"/>
                    <a:pt x="2847" y="8469"/>
                  </a:cubicBezTo>
                  <a:cubicBezTo>
                    <a:pt x="2660" y="8377"/>
                    <a:pt x="2552" y="8248"/>
                    <a:pt x="2526" y="8085"/>
                  </a:cubicBezTo>
                  <a:cubicBezTo>
                    <a:pt x="2480" y="7798"/>
                    <a:pt x="2715" y="7552"/>
                    <a:pt x="2905" y="7355"/>
                  </a:cubicBezTo>
                  <a:cubicBezTo>
                    <a:pt x="2960" y="7297"/>
                    <a:pt x="3044" y="7210"/>
                    <a:pt x="3060" y="7177"/>
                  </a:cubicBezTo>
                  <a:cubicBezTo>
                    <a:pt x="3093" y="7088"/>
                    <a:pt x="3107" y="7030"/>
                    <a:pt x="3112" y="6994"/>
                  </a:cubicBezTo>
                  <a:cubicBezTo>
                    <a:pt x="2973" y="7006"/>
                    <a:pt x="2791" y="7081"/>
                    <a:pt x="2654" y="7138"/>
                  </a:cubicBezTo>
                  <a:cubicBezTo>
                    <a:pt x="2565" y="7175"/>
                    <a:pt x="2487" y="7206"/>
                    <a:pt x="2432" y="7222"/>
                  </a:cubicBezTo>
                  <a:cubicBezTo>
                    <a:pt x="2337" y="7249"/>
                    <a:pt x="2245" y="7262"/>
                    <a:pt x="2158" y="7262"/>
                  </a:cubicBezTo>
                  <a:cubicBezTo>
                    <a:pt x="1907" y="7262"/>
                    <a:pt x="1493" y="7143"/>
                    <a:pt x="1297" y="6422"/>
                  </a:cubicBezTo>
                  <a:lnTo>
                    <a:pt x="1166" y="6465"/>
                  </a:lnTo>
                  <a:cubicBezTo>
                    <a:pt x="1066" y="6285"/>
                    <a:pt x="1082" y="6131"/>
                    <a:pt x="1223" y="5894"/>
                  </a:cubicBezTo>
                  <a:cubicBezTo>
                    <a:pt x="1309" y="5754"/>
                    <a:pt x="1474" y="5651"/>
                    <a:pt x="1621" y="5560"/>
                  </a:cubicBezTo>
                  <a:cubicBezTo>
                    <a:pt x="1659" y="5537"/>
                    <a:pt x="1694" y="5515"/>
                    <a:pt x="1721" y="5497"/>
                  </a:cubicBezTo>
                  <a:cubicBezTo>
                    <a:pt x="1845" y="5411"/>
                    <a:pt x="2044" y="5359"/>
                    <a:pt x="2274" y="5298"/>
                  </a:cubicBezTo>
                  <a:cubicBezTo>
                    <a:pt x="2462" y="5249"/>
                    <a:pt x="2675" y="5192"/>
                    <a:pt x="2824" y="5120"/>
                  </a:cubicBezTo>
                  <a:cubicBezTo>
                    <a:pt x="2954" y="5057"/>
                    <a:pt x="2971" y="5013"/>
                    <a:pt x="2971" y="5013"/>
                  </a:cubicBezTo>
                  <a:cubicBezTo>
                    <a:pt x="2759" y="4347"/>
                    <a:pt x="1577" y="4115"/>
                    <a:pt x="714" y="3946"/>
                  </a:cubicBezTo>
                  <a:cubicBezTo>
                    <a:pt x="539" y="3911"/>
                    <a:pt x="373" y="3879"/>
                    <a:pt x="223" y="3845"/>
                  </a:cubicBezTo>
                  <a:lnTo>
                    <a:pt x="0" y="3795"/>
                  </a:lnTo>
                  <a:lnTo>
                    <a:pt x="67" y="3561"/>
                  </a:lnTo>
                  <a:cubicBezTo>
                    <a:pt x="111" y="3410"/>
                    <a:pt x="162" y="3258"/>
                    <a:pt x="219" y="3091"/>
                  </a:cubicBezTo>
                  <a:cubicBezTo>
                    <a:pt x="259" y="2972"/>
                    <a:pt x="289" y="2804"/>
                    <a:pt x="321" y="2626"/>
                  </a:cubicBezTo>
                  <a:cubicBezTo>
                    <a:pt x="379" y="2310"/>
                    <a:pt x="438" y="1983"/>
                    <a:pt x="579" y="1767"/>
                  </a:cubicBezTo>
                  <a:cubicBezTo>
                    <a:pt x="840" y="1365"/>
                    <a:pt x="1456" y="1234"/>
                    <a:pt x="2051" y="1107"/>
                  </a:cubicBezTo>
                  <a:cubicBezTo>
                    <a:pt x="2300" y="1054"/>
                    <a:pt x="2536" y="1004"/>
                    <a:pt x="2700" y="940"/>
                  </a:cubicBezTo>
                  <a:cubicBezTo>
                    <a:pt x="2932" y="849"/>
                    <a:pt x="3151" y="804"/>
                    <a:pt x="3369" y="804"/>
                  </a:cubicBezTo>
                  <a:cubicBezTo>
                    <a:pt x="3502" y="804"/>
                    <a:pt x="3634" y="822"/>
                    <a:pt x="3764" y="855"/>
                  </a:cubicBezTo>
                  <a:lnTo>
                    <a:pt x="3903" y="891"/>
                  </a:lnTo>
                  <a:lnTo>
                    <a:pt x="3921" y="1043"/>
                  </a:lnTo>
                  <a:cubicBezTo>
                    <a:pt x="3957" y="1344"/>
                    <a:pt x="4111" y="1580"/>
                    <a:pt x="4271" y="1580"/>
                  </a:cubicBezTo>
                  <a:cubicBezTo>
                    <a:pt x="4354" y="1580"/>
                    <a:pt x="4420" y="1518"/>
                    <a:pt x="4461" y="1465"/>
                  </a:cubicBezTo>
                  <a:lnTo>
                    <a:pt x="4590" y="1298"/>
                  </a:lnTo>
                  <a:lnTo>
                    <a:pt x="4748" y="1434"/>
                  </a:lnTo>
                  <a:cubicBezTo>
                    <a:pt x="4899" y="1564"/>
                    <a:pt x="5050" y="1711"/>
                    <a:pt x="5203" y="1861"/>
                  </a:cubicBezTo>
                  <a:lnTo>
                    <a:pt x="5273" y="1930"/>
                  </a:lnTo>
                  <a:cubicBezTo>
                    <a:pt x="5589" y="2244"/>
                    <a:pt x="5949" y="2601"/>
                    <a:pt x="6182" y="2601"/>
                  </a:cubicBezTo>
                  <a:cubicBezTo>
                    <a:pt x="6312" y="2601"/>
                    <a:pt x="6424" y="2444"/>
                    <a:pt x="6517" y="2135"/>
                  </a:cubicBezTo>
                  <a:cubicBezTo>
                    <a:pt x="6612" y="1818"/>
                    <a:pt x="6710" y="1506"/>
                    <a:pt x="6807" y="1196"/>
                  </a:cubicBezTo>
                  <a:cubicBezTo>
                    <a:pt x="6908" y="876"/>
                    <a:pt x="7008" y="558"/>
                    <a:pt x="7103" y="239"/>
                  </a:cubicBezTo>
                  <a:lnTo>
                    <a:pt x="7174" y="0"/>
                  </a:lnTo>
                  <a:lnTo>
                    <a:pt x="7386" y="104"/>
                  </a:lnTo>
                  <a:cubicBezTo>
                    <a:pt x="7448" y="135"/>
                    <a:pt x="7508" y="167"/>
                    <a:pt x="7568" y="201"/>
                  </a:cubicBezTo>
                  <a:lnTo>
                    <a:pt x="7630" y="234"/>
                  </a:lnTo>
                  <a:cubicBezTo>
                    <a:pt x="8405" y="663"/>
                    <a:pt x="9207" y="1105"/>
                    <a:pt x="9928" y="1677"/>
                  </a:cubicBezTo>
                  <a:cubicBezTo>
                    <a:pt x="10435" y="2081"/>
                    <a:pt x="10944" y="2505"/>
                    <a:pt x="11457" y="2932"/>
                  </a:cubicBezTo>
                  <a:cubicBezTo>
                    <a:pt x="12922" y="4153"/>
                    <a:pt x="14437" y="5415"/>
                    <a:pt x="16045" y="6295"/>
                  </a:cubicBezTo>
                  <a:cubicBezTo>
                    <a:pt x="16199" y="6380"/>
                    <a:pt x="16398" y="6409"/>
                    <a:pt x="16609" y="6440"/>
                  </a:cubicBezTo>
                  <a:cubicBezTo>
                    <a:pt x="16889" y="6482"/>
                    <a:pt x="17180" y="6525"/>
                    <a:pt x="17413" y="6707"/>
                  </a:cubicBezTo>
                  <a:cubicBezTo>
                    <a:pt x="17756" y="6976"/>
                    <a:pt x="17783" y="7371"/>
                    <a:pt x="17805" y="7689"/>
                  </a:cubicBezTo>
                  <a:cubicBezTo>
                    <a:pt x="17817" y="7858"/>
                    <a:pt x="17828" y="8018"/>
                    <a:pt x="17879" y="8151"/>
                  </a:cubicBezTo>
                  <a:cubicBezTo>
                    <a:pt x="18310" y="9268"/>
                    <a:pt x="18990" y="10673"/>
                    <a:pt x="19611" y="11729"/>
                  </a:cubicBezTo>
                  <a:cubicBezTo>
                    <a:pt x="19745" y="11956"/>
                    <a:pt x="19815" y="12192"/>
                    <a:pt x="19882" y="12421"/>
                  </a:cubicBezTo>
                  <a:cubicBezTo>
                    <a:pt x="19924" y="12564"/>
                    <a:pt x="19966" y="12708"/>
                    <a:pt x="20026" y="12850"/>
                  </a:cubicBezTo>
                  <a:cubicBezTo>
                    <a:pt x="20424" y="13787"/>
                    <a:pt x="20710" y="14784"/>
                    <a:pt x="20986" y="15748"/>
                  </a:cubicBezTo>
                  <a:cubicBezTo>
                    <a:pt x="21161" y="16358"/>
                    <a:pt x="21342" y="16988"/>
                    <a:pt x="21549" y="17593"/>
                  </a:cubicBezTo>
                  <a:lnTo>
                    <a:pt x="21600" y="17742"/>
                  </a:lnTo>
                  <a:lnTo>
                    <a:pt x="21485" y="17843"/>
                  </a:lnTo>
                  <a:cubicBezTo>
                    <a:pt x="21093" y="18185"/>
                    <a:pt x="20570" y="18605"/>
                    <a:pt x="19990" y="18813"/>
                  </a:cubicBezTo>
                  <a:cubicBezTo>
                    <a:pt x="19842" y="18866"/>
                    <a:pt x="19691" y="18881"/>
                    <a:pt x="19558" y="18895"/>
                  </a:cubicBezTo>
                  <a:cubicBezTo>
                    <a:pt x="19380" y="18913"/>
                    <a:pt x="19226" y="18928"/>
                    <a:pt x="19119" y="19022"/>
                  </a:cubicBezTo>
                  <a:cubicBezTo>
                    <a:pt x="19037" y="19094"/>
                    <a:pt x="18946" y="19229"/>
                    <a:pt x="18858" y="19359"/>
                  </a:cubicBezTo>
                  <a:cubicBezTo>
                    <a:pt x="18767" y="19493"/>
                    <a:pt x="18673" y="19632"/>
                    <a:pt x="18566" y="19742"/>
                  </a:cubicBezTo>
                  <a:cubicBezTo>
                    <a:pt x="18478" y="19833"/>
                    <a:pt x="18348" y="19845"/>
                    <a:pt x="18245" y="19845"/>
                  </a:cubicBezTo>
                  <a:cubicBezTo>
                    <a:pt x="18125" y="19845"/>
                    <a:pt x="17967" y="19825"/>
                    <a:pt x="17803" y="19804"/>
                  </a:cubicBezTo>
                  <a:cubicBezTo>
                    <a:pt x="17645" y="19784"/>
                    <a:pt x="17481" y="19763"/>
                    <a:pt x="17358" y="19763"/>
                  </a:cubicBezTo>
                  <a:cubicBezTo>
                    <a:pt x="17263" y="19763"/>
                    <a:pt x="17234" y="19776"/>
                    <a:pt x="17232" y="19776"/>
                  </a:cubicBezTo>
                  <a:cubicBezTo>
                    <a:pt x="17155" y="19846"/>
                    <a:pt x="17005" y="20317"/>
                    <a:pt x="16921" y="20781"/>
                  </a:cubicBezTo>
                  <a:lnTo>
                    <a:pt x="16889" y="20961"/>
                  </a:lnTo>
                  <a:lnTo>
                    <a:pt x="16196" y="20961"/>
                  </a:lnTo>
                  <a:lnTo>
                    <a:pt x="15874" y="21600"/>
                  </a:lnTo>
                  <a:cubicBezTo>
                    <a:pt x="15874" y="21600"/>
                    <a:pt x="15028" y="21600"/>
                    <a:pt x="15028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6" name="Forma"/>
            <p:cNvSpPr/>
            <p:nvPr/>
          </p:nvSpPr>
          <p:spPr>
            <a:xfrm>
              <a:off x="5983941" y="5011942"/>
              <a:ext cx="2246723" cy="184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7919" y="21423"/>
                  </a:moveTo>
                  <a:cubicBezTo>
                    <a:pt x="17849" y="21367"/>
                    <a:pt x="17777" y="21307"/>
                    <a:pt x="17702" y="21245"/>
                  </a:cubicBezTo>
                  <a:cubicBezTo>
                    <a:pt x="17191" y="20823"/>
                    <a:pt x="16611" y="20344"/>
                    <a:pt x="16035" y="20344"/>
                  </a:cubicBezTo>
                  <a:cubicBezTo>
                    <a:pt x="15914" y="20344"/>
                    <a:pt x="15795" y="20366"/>
                    <a:pt x="15683" y="20410"/>
                  </a:cubicBezTo>
                  <a:cubicBezTo>
                    <a:pt x="15569" y="20455"/>
                    <a:pt x="15463" y="20519"/>
                    <a:pt x="15352" y="20586"/>
                  </a:cubicBezTo>
                  <a:cubicBezTo>
                    <a:pt x="15208" y="20674"/>
                    <a:pt x="15059" y="20764"/>
                    <a:pt x="14885" y="20814"/>
                  </a:cubicBezTo>
                  <a:cubicBezTo>
                    <a:pt x="14755" y="20852"/>
                    <a:pt x="14624" y="20993"/>
                    <a:pt x="14498" y="21130"/>
                  </a:cubicBezTo>
                  <a:cubicBezTo>
                    <a:pt x="14342" y="21300"/>
                    <a:pt x="14181" y="21474"/>
                    <a:pt x="13983" y="21502"/>
                  </a:cubicBezTo>
                  <a:cubicBezTo>
                    <a:pt x="13963" y="21505"/>
                    <a:pt x="13943" y="21506"/>
                    <a:pt x="13925" y="21506"/>
                  </a:cubicBezTo>
                  <a:cubicBezTo>
                    <a:pt x="13583" y="21506"/>
                    <a:pt x="13509" y="21101"/>
                    <a:pt x="13460" y="20833"/>
                  </a:cubicBezTo>
                  <a:cubicBezTo>
                    <a:pt x="13447" y="20760"/>
                    <a:pt x="13434" y="20687"/>
                    <a:pt x="13416" y="20626"/>
                  </a:cubicBezTo>
                  <a:cubicBezTo>
                    <a:pt x="13137" y="19653"/>
                    <a:pt x="12389" y="19000"/>
                    <a:pt x="11556" y="19000"/>
                  </a:cubicBezTo>
                  <a:lnTo>
                    <a:pt x="11462" y="19002"/>
                  </a:lnTo>
                  <a:cubicBezTo>
                    <a:pt x="11221" y="19002"/>
                    <a:pt x="11139" y="18918"/>
                    <a:pt x="11043" y="18791"/>
                  </a:cubicBezTo>
                  <a:cubicBezTo>
                    <a:pt x="11001" y="18736"/>
                    <a:pt x="10958" y="18679"/>
                    <a:pt x="10869" y="18613"/>
                  </a:cubicBezTo>
                  <a:cubicBezTo>
                    <a:pt x="10803" y="18564"/>
                    <a:pt x="10729" y="18538"/>
                    <a:pt x="10655" y="18538"/>
                  </a:cubicBezTo>
                  <a:cubicBezTo>
                    <a:pt x="10541" y="18538"/>
                    <a:pt x="10439" y="18599"/>
                    <a:pt x="10369" y="18708"/>
                  </a:cubicBezTo>
                  <a:lnTo>
                    <a:pt x="10115" y="19103"/>
                  </a:lnTo>
                  <a:lnTo>
                    <a:pt x="10115" y="18601"/>
                  </a:lnTo>
                  <a:cubicBezTo>
                    <a:pt x="10097" y="18541"/>
                    <a:pt x="9851" y="17950"/>
                    <a:pt x="9746" y="17698"/>
                  </a:cubicBezTo>
                  <a:cubicBezTo>
                    <a:pt x="9690" y="17563"/>
                    <a:pt x="9647" y="17460"/>
                    <a:pt x="9634" y="17426"/>
                  </a:cubicBezTo>
                  <a:cubicBezTo>
                    <a:pt x="9542" y="17188"/>
                    <a:pt x="9407" y="17049"/>
                    <a:pt x="9251" y="16889"/>
                  </a:cubicBezTo>
                  <a:cubicBezTo>
                    <a:pt x="9169" y="16804"/>
                    <a:pt x="9084" y="16717"/>
                    <a:pt x="9003" y="16613"/>
                  </a:cubicBezTo>
                  <a:cubicBezTo>
                    <a:pt x="8939" y="16532"/>
                    <a:pt x="8879" y="16451"/>
                    <a:pt x="8819" y="16371"/>
                  </a:cubicBezTo>
                  <a:cubicBezTo>
                    <a:pt x="8636" y="16126"/>
                    <a:pt x="8464" y="15894"/>
                    <a:pt x="8235" y="15705"/>
                  </a:cubicBezTo>
                  <a:cubicBezTo>
                    <a:pt x="8081" y="15578"/>
                    <a:pt x="7895" y="15510"/>
                    <a:pt x="7698" y="15437"/>
                  </a:cubicBezTo>
                  <a:cubicBezTo>
                    <a:pt x="7485" y="15359"/>
                    <a:pt x="7264" y="15277"/>
                    <a:pt x="7076" y="15115"/>
                  </a:cubicBezTo>
                  <a:cubicBezTo>
                    <a:pt x="6789" y="14866"/>
                    <a:pt x="6722" y="14419"/>
                    <a:pt x="6662" y="14025"/>
                  </a:cubicBezTo>
                  <a:cubicBezTo>
                    <a:pt x="6635" y="13851"/>
                    <a:pt x="6611" y="13687"/>
                    <a:pt x="6570" y="13553"/>
                  </a:cubicBezTo>
                  <a:cubicBezTo>
                    <a:pt x="6402" y="12997"/>
                    <a:pt x="6031" y="12653"/>
                    <a:pt x="5640" y="12288"/>
                  </a:cubicBezTo>
                  <a:cubicBezTo>
                    <a:pt x="5510" y="12168"/>
                    <a:pt x="5381" y="12048"/>
                    <a:pt x="5260" y="11920"/>
                  </a:cubicBezTo>
                  <a:cubicBezTo>
                    <a:pt x="4608" y="11236"/>
                    <a:pt x="4250" y="11093"/>
                    <a:pt x="4064" y="11093"/>
                  </a:cubicBezTo>
                  <a:cubicBezTo>
                    <a:pt x="3942" y="11093"/>
                    <a:pt x="3861" y="11153"/>
                    <a:pt x="3800" y="11287"/>
                  </a:cubicBezTo>
                  <a:lnTo>
                    <a:pt x="3630" y="11667"/>
                  </a:lnTo>
                  <a:lnTo>
                    <a:pt x="3539" y="11248"/>
                  </a:lnTo>
                  <a:cubicBezTo>
                    <a:pt x="3432" y="10757"/>
                    <a:pt x="3201" y="10239"/>
                    <a:pt x="2977" y="9737"/>
                  </a:cubicBezTo>
                  <a:cubicBezTo>
                    <a:pt x="2897" y="9557"/>
                    <a:pt x="2818" y="9380"/>
                    <a:pt x="2748" y="9211"/>
                  </a:cubicBezTo>
                  <a:cubicBezTo>
                    <a:pt x="2553" y="8736"/>
                    <a:pt x="2317" y="8195"/>
                    <a:pt x="1968" y="7780"/>
                  </a:cubicBezTo>
                  <a:cubicBezTo>
                    <a:pt x="1504" y="7227"/>
                    <a:pt x="899" y="6943"/>
                    <a:pt x="314" y="6718"/>
                  </a:cubicBezTo>
                  <a:lnTo>
                    <a:pt x="0" y="6597"/>
                  </a:lnTo>
                  <a:lnTo>
                    <a:pt x="288" y="6401"/>
                  </a:lnTo>
                  <a:cubicBezTo>
                    <a:pt x="381" y="6338"/>
                    <a:pt x="472" y="6241"/>
                    <a:pt x="565" y="6107"/>
                  </a:cubicBezTo>
                  <a:cubicBezTo>
                    <a:pt x="596" y="6061"/>
                    <a:pt x="629" y="6007"/>
                    <a:pt x="663" y="5949"/>
                  </a:cubicBezTo>
                  <a:cubicBezTo>
                    <a:pt x="787" y="5741"/>
                    <a:pt x="942" y="5482"/>
                    <a:pt x="1164" y="5420"/>
                  </a:cubicBezTo>
                  <a:cubicBezTo>
                    <a:pt x="1199" y="5410"/>
                    <a:pt x="1236" y="5405"/>
                    <a:pt x="1275" y="5405"/>
                  </a:cubicBezTo>
                  <a:cubicBezTo>
                    <a:pt x="1383" y="5405"/>
                    <a:pt x="1490" y="5442"/>
                    <a:pt x="1593" y="5477"/>
                  </a:cubicBezTo>
                  <a:cubicBezTo>
                    <a:pt x="1620" y="5487"/>
                    <a:pt x="1646" y="5496"/>
                    <a:pt x="1672" y="5504"/>
                  </a:cubicBezTo>
                  <a:cubicBezTo>
                    <a:pt x="1650" y="5305"/>
                    <a:pt x="1581" y="5104"/>
                    <a:pt x="1438" y="5026"/>
                  </a:cubicBezTo>
                  <a:lnTo>
                    <a:pt x="1367" y="4987"/>
                  </a:lnTo>
                  <a:lnTo>
                    <a:pt x="1355" y="4894"/>
                  </a:lnTo>
                  <a:cubicBezTo>
                    <a:pt x="1331" y="4696"/>
                    <a:pt x="1349" y="4481"/>
                    <a:pt x="1367" y="4273"/>
                  </a:cubicBezTo>
                  <a:cubicBezTo>
                    <a:pt x="1375" y="4186"/>
                    <a:pt x="1382" y="4100"/>
                    <a:pt x="1385" y="4020"/>
                  </a:cubicBezTo>
                  <a:lnTo>
                    <a:pt x="1392" y="3868"/>
                  </a:lnTo>
                  <a:lnTo>
                    <a:pt x="1516" y="3856"/>
                  </a:lnTo>
                  <a:cubicBezTo>
                    <a:pt x="1611" y="3847"/>
                    <a:pt x="1700" y="3828"/>
                    <a:pt x="1790" y="3809"/>
                  </a:cubicBezTo>
                  <a:cubicBezTo>
                    <a:pt x="1874" y="3791"/>
                    <a:pt x="1958" y="3773"/>
                    <a:pt x="2046" y="3762"/>
                  </a:cubicBezTo>
                  <a:cubicBezTo>
                    <a:pt x="2367" y="3720"/>
                    <a:pt x="2765" y="3443"/>
                    <a:pt x="2972" y="3119"/>
                  </a:cubicBezTo>
                  <a:cubicBezTo>
                    <a:pt x="3113" y="2899"/>
                    <a:pt x="3094" y="2518"/>
                    <a:pt x="3077" y="2182"/>
                  </a:cubicBezTo>
                  <a:cubicBezTo>
                    <a:pt x="3074" y="2116"/>
                    <a:pt x="3071" y="2053"/>
                    <a:pt x="3069" y="1992"/>
                  </a:cubicBezTo>
                  <a:cubicBezTo>
                    <a:pt x="3065" y="1869"/>
                    <a:pt x="3003" y="1709"/>
                    <a:pt x="2944" y="1555"/>
                  </a:cubicBezTo>
                  <a:cubicBezTo>
                    <a:pt x="2847" y="1301"/>
                    <a:pt x="2746" y="1038"/>
                    <a:pt x="2826" y="791"/>
                  </a:cubicBezTo>
                  <a:cubicBezTo>
                    <a:pt x="2959" y="382"/>
                    <a:pt x="3400" y="244"/>
                    <a:pt x="3755" y="132"/>
                  </a:cubicBezTo>
                  <a:cubicBezTo>
                    <a:pt x="3866" y="98"/>
                    <a:pt x="3970" y="65"/>
                    <a:pt x="4043" y="30"/>
                  </a:cubicBezTo>
                  <a:cubicBezTo>
                    <a:pt x="4067" y="19"/>
                    <a:pt x="4087" y="9"/>
                    <a:pt x="4105" y="0"/>
                  </a:cubicBezTo>
                  <a:lnTo>
                    <a:pt x="4240" y="304"/>
                  </a:lnTo>
                  <a:cubicBezTo>
                    <a:pt x="4198" y="337"/>
                    <a:pt x="4153" y="367"/>
                    <a:pt x="4103" y="392"/>
                  </a:cubicBezTo>
                  <a:cubicBezTo>
                    <a:pt x="4189" y="672"/>
                    <a:pt x="4311" y="816"/>
                    <a:pt x="4537" y="1069"/>
                  </a:cubicBezTo>
                  <a:cubicBezTo>
                    <a:pt x="4806" y="1370"/>
                    <a:pt x="4816" y="1510"/>
                    <a:pt x="4709" y="1806"/>
                  </a:cubicBezTo>
                  <a:cubicBezTo>
                    <a:pt x="4689" y="1862"/>
                    <a:pt x="4664" y="1929"/>
                    <a:pt x="4640" y="2016"/>
                  </a:cubicBezTo>
                  <a:cubicBezTo>
                    <a:pt x="4598" y="2169"/>
                    <a:pt x="4602" y="2285"/>
                    <a:pt x="4653" y="2371"/>
                  </a:cubicBezTo>
                  <a:cubicBezTo>
                    <a:pt x="4744" y="2527"/>
                    <a:pt x="5006" y="2619"/>
                    <a:pt x="5354" y="2619"/>
                  </a:cubicBezTo>
                  <a:cubicBezTo>
                    <a:pt x="5471" y="2619"/>
                    <a:pt x="5595" y="2608"/>
                    <a:pt x="5703" y="2589"/>
                  </a:cubicBezTo>
                  <a:cubicBezTo>
                    <a:pt x="5878" y="2558"/>
                    <a:pt x="6012" y="2543"/>
                    <a:pt x="6126" y="2543"/>
                  </a:cubicBezTo>
                  <a:cubicBezTo>
                    <a:pt x="6606" y="2543"/>
                    <a:pt x="6869" y="2807"/>
                    <a:pt x="7063" y="3484"/>
                  </a:cubicBezTo>
                  <a:cubicBezTo>
                    <a:pt x="7085" y="3559"/>
                    <a:pt x="7107" y="3656"/>
                    <a:pt x="7132" y="3766"/>
                  </a:cubicBezTo>
                  <a:cubicBezTo>
                    <a:pt x="7221" y="4153"/>
                    <a:pt x="7369" y="4801"/>
                    <a:pt x="7630" y="4801"/>
                  </a:cubicBezTo>
                  <a:cubicBezTo>
                    <a:pt x="7686" y="4796"/>
                    <a:pt x="7731" y="4750"/>
                    <a:pt x="7779" y="4700"/>
                  </a:cubicBezTo>
                  <a:cubicBezTo>
                    <a:pt x="7857" y="4620"/>
                    <a:pt x="7954" y="4520"/>
                    <a:pt x="8092" y="4520"/>
                  </a:cubicBezTo>
                  <a:cubicBezTo>
                    <a:pt x="8137" y="4520"/>
                    <a:pt x="8184" y="4531"/>
                    <a:pt x="8230" y="4554"/>
                  </a:cubicBezTo>
                  <a:cubicBezTo>
                    <a:pt x="8495" y="4684"/>
                    <a:pt x="8479" y="4996"/>
                    <a:pt x="8470" y="5182"/>
                  </a:cubicBezTo>
                  <a:cubicBezTo>
                    <a:pt x="8466" y="5269"/>
                    <a:pt x="8461" y="5358"/>
                    <a:pt x="8479" y="5407"/>
                  </a:cubicBezTo>
                  <a:cubicBezTo>
                    <a:pt x="8516" y="5512"/>
                    <a:pt x="8578" y="5546"/>
                    <a:pt x="8693" y="5603"/>
                  </a:cubicBezTo>
                  <a:cubicBezTo>
                    <a:pt x="8787" y="5649"/>
                    <a:pt x="8893" y="5701"/>
                    <a:pt x="8986" y="5817"/>
                  </a:cubicBezTo>
                  <a:cubicBezTo>
                    <a:pt x="9061" y="5910"/>
                    <a:pt x="9096" y="6019"/>
                    <a:pt x="9123" y="6106"/>
                  </a:cubicBezTo>
                  <a:cubicBezTo>
                    <a:pt x="9168" y="6243"/>
                    <a:pt x="9177" y="6256"/>
                    <a:pt x="9238" y="6260"/>
                  </a:cubicBezTo>
                  <a:lnTo>
                    <a:pt x="9238" y="6260"/>
                  </a:lnTo>
                  <a:cubicBezTo>
                    <a:pt x="9468" y="6260"/>
                    <a:pt x="9666" y="5664"/>
                    <a:pt x="9758" y="5109"/>
                  </a:cubicBezTo>
                  <a:lnTo>
                    <a:pt x="9782" y="4965"/>
                  </a:lnTo>
                  <a:lnTo>
                    <a:pt x="9989" y="4974"/>
                  </a:lnTo>
                  <a:cubicBezTo>
                    <a:pt x="10045" y="4978"/>
                    <a:pt x="10102" y="4981"/>
                    <a:pt x="10159" y="4981"/>
                  </a:cubicBezTo>
                  <a:cubicBezTo>
                    <a:pt x="10269" y="4981"/>
                    <a:pt x="10354" y="4967"/>
                    <a:pt x="10422" y="4936"/>
                  </a:cubicBezTo>
                  <a:cubicBezTo>
                    <a:pt x="10371" y="4837"/>
                    <a:pt x="10367" y="4745"/>
                    <a:pt x="10376" y="4676"/>
                  </a:cubicBezTo>
                  <a:cubicBezTo>
                    <a:pt x="10425" y="4326"/>
                    <a:pt x="10875" y="4124"/>
                    <a:pt x="11414" y="3914"/>
                  </a:cubicBezTo>
                  <a:cubicBezTo>
                    <a:pt x="11517" y="3874"/>
                    <a:pt x="11623" y="3833"/>
                    <a:pt x="11654" y="3813"/>
                  </a:cubicBezTo>
                  <a:lnTo>
                    <a:pt x="11711" y="3778"/>
                  </a:lnTo>
                  <a:cubicBezTo>
                    <a:pt x="11747" y="3758"/>
                    <a:pt x="11834" y="3708"/>
                    <a:pt x="11862" y="3672"/>
                  </a:cubicBezTo>
                  <a:cubicBezTo>
                    <a:pt x="11796" y="3626"/>
                    <a:pt x="11717" y="3561"/>
                    <a:pt x="11700" y="3423"/>
                  </a:cubicBezTo>
                  <a:cubicBezTo>
                    <a:pt x="11674" y="3230"/>
                    <a:pt x="11727" y="3105"/>
                    <a:pt x="11776" y="3035"/>
                  </a:cubicBezTo>
                  <a:cubicBezTo>
                    <a:pt x="11873" y="2897"/>
                    <a:pt x="12035" y="2833"/>
                    <a:pt x="12289" y="2833"/>
                  </a:cubicBezTo>
                  <a:cubicBezTo>
                    <a:pt x="12440" y="2833"/>
                    <a:pt x="12601" y="2856"/>
                    <a:pt x="12731" y="2874"/>
                  </a:cubicBezTo>
                  <a:cubicBezTo>
                    <a:pt x="12765" y="2879"/>
                    <a:pt x="12796" y="2884"/>
                    <a:pt x="12826" y="2888"/>
                  </a:cubicBezTo>
                  <a:cubicBezTo>
                    <a:pt x="12948" y="2580"/>
                    <a:pt x="13215" y="2475"/>
                    <a:pt x="13454" y="2381"/>
                  </a:cubicBezTo>
                  <a:cubicBezTo>
                    <a:pt x="13732" y="2272"/>
                    <a:pt x="13972" y="2178"/>
                    <a:pt x="14049" y="1824"/>
                  </a:cubicBezTo>
                  <a:cubicBezTo>
                    <a:pt x="14064" y="1756"/>
                    <a:pt x="14071" y="1686"/>
                    <a:pt x="14079" y="1618"/>
                  </a:cubicBezTo>
                  <a:cubicBezTo>
                    <a:pt x="14095" y="1477"/>
                    <a:pt x="14113" y="1317"/>
                    <a:pt x="14185" y="1160"/>
                  </a:cubicBezTo>
                  <a:lnTo>
                    <a:pt x="14221" y="1083"/>
                  </a:lnTo>
                  <a:lnTo>
                    <a:pt x="14294" y="1073"/>
                  </a:lnTo>
                  <a:cubicBezTo>
                    <a:pt x="14444" y="1054"/>
                    <a:pt x="14663" y="1030"/>
                    <a:pt x="14850" y="1030"/>
                  </a:cubicBezTo>
                  <a:cubicBezTo>
                    <a:pt x="15089" y="1030"/>
                    <a:pt x="15214" y="1065"/>
                    <a:pt x="15284" y="1152"/>
                  </a:cubicBezTo>
                  <a:cubicBezTo>
                    <a:pt x="15376" y="1266"/>
                    <a:pt x="15540" y="1447"/>
                    <a:pt x="15616" y="1529"/>
                  </a:cubicBezTo>
                  <a:lnTo>
                    <a:pt x="15730" y="1529"/>
                  </a:lnTo>
                  <a:lnTo>
                    <a:pt x="15747" y="1677"/>
                  </a:lnTo>
                  <a:cubicBezTo>
                    <a:pt x="15782" y="1980"/>
                    <a:pt x="15826" y="2183"/>
                    <a:pt x="15844" y="2224"/>
                  </a:cubicBezTo>
                  <a:cubicBezTo>
                    <a:pt x="15874" y="2283"/>
                    <a:pt x="15910" y="2340"/>
                    <a:pt x="15944" y="2396"/>
                  </a:cubicBezTo>
                  <a:cubicBezTo>
                    <a:pt x="16086" y="2625"/>
                    <a:pt x="16280" y="2938"/>
                    <a:pt x="16015" y="3338"/>
                  </a:cubicBezTo>
                  <a:cubicBezTo>
                    <a:pt x="15883" y="3539"/>
                    <a:pt x="15681" y="3641"/>
                    <a:pt x="15416" y="3641"/>
                  </a:cubicBezTo>
                  <a:cubicBezTo>
                    <a:pt x="15292" y="3641"/>
                    <a:pt x="15171" y="3619"/>
                    <a:pt x="15091" y="3603"/>
                  </a:cubicBezTo>
                  <a:cubicBezTo>
                    <a:pt x="15023" y="3589"/>
                    <a:pt x="14960" y="3583"/>
                    <a:pt x="14901" y="3583"/>
                  </a:cubicBezTo>
                  <a:cubicBezTo>
                    <a:pt x="14725" y="3583"/>
                    <a:pt x="14578" y="3637"/>
                    <a:pt x="14389" y="3716"/>
                  </a:cubicBezTo>
                  <a:lnTo>
                    <a:pt x="14477" y="4618"/>
                  </a:lnTo>
                  <a:lnTo>
                    <a:pt x="14092" y="5190"/>
                  </a:lnTo>
                  <a:lnTo>
                    <a:pt x="14668" y="5698"/>
                  </a:lnTo>
                  <a:lnTo>
                    <a:pt x="14306" y="6181"/>
                  </a:lnTo>
                  <a:cubicBezTo>
                    <a:pt x="14399" y="6289"/>
                    <a:pt x="14545" y="6467"/>
                    <a:pt x="14787" y="6760"/>
                  </a:cubicBezTo>
                  <a:cubicBezTo>
                    <a:pt x="14921" y="6922"/>
                    <a:pt x="15030" y="7054"/>
                    <a:pt x="15051" y="7078"/>
                  </a:cubicBezTo>
                  <a:cubicBezTo>
                    <a:pt x="15111" y="7146"/>
                    <a:pt x="15177" y="7213"/>
                    <a:pt x="15245" y="7282"/>
                  </a:cubicBezTo>
                  <a:cubicBezTo>
                    <a:pt x="15537" y="7576"/>
                    <a:pt x="15868" y="7910"/>
                    <a:pt x="15846" y="8469"/>
                  </a:cubicBezTo>
                  <a:cubicBezTo>
                    <a:pt x="15813" y="9246"/>
                    <a:pt x="15421" y="9362"/>
                    <a:pt x="15191" y="9362"/>
                  </a:cubicBezTo>
                  <a:cubicBezTo>
                    <a:pt x="14806" y="9362"/>
                    <a:pt x="14331" y="9062"/>
                    <a:pt x="14018" y="8863"/>
                  </a:cubicBezTo>
                  <a:lnTo>
                    <a:pt x="13997" y="8851"/>
                  </a:lnTo>
                  <a:lnTo>
                    <a:pt x="13751" y="9303"/>
                  </a:lnTo>
                  <a:lnTo>
                    <a:pt x="13480" y="9701"/>
                  </a:lnTo>
                  <a:lnTo>
                    <a:pt x="13795" y="10650"/>
                  </a:lnTo>
                  <a:lnTo>
                    <a:pt x="14071" y="10436"/>
                  </a:lnTo>
                  <a:lnTo>
                    <a:pt x="14611" y="10800"/>
                  </a:lnTo>
                  <a:cubicBezTo>
                    <a:pt x="15018" y="11074"/>
                    <a:pt x="15424" y="11348"/>
                    <a:pt x="15829" y="11625"/>
                  </a:cubicBezTo>
                  <a:cubicBezTo>
                    <a:pt x="16230" y="11901"/>
                    <a:pt x="16288" y="11977"/>
                    <a:pt x="16198" y="12414"/>
                  </a:cubicBezTo>
                  <a:cubicBezTo>
                    <a:pt x="16188" y="12461"/>
                    <a:pt x="16177" y="12515"/>
                    <a:pt x="16165" y="12578"/>
                  </a:cubicBezTo>
                  <a:cubicBezTo>
                    <a:pt x="16091" y="12972"/>
                    <a:pt x="16868" y="13298"/>
                    <a:pt x="17160" y="13421"/>
                  </a:cubicBezTo>
                  <a:lnTo>
                    <a:pt x="17267" y="13467"/>
                  </a:lnTo>
                  <a:lnTo>
                    <a:pt x="17379" y="13520"/>
                  </a:lnTo>
                  <a:cubicBezTo>
                    <a:pt x="17531" y="13593"/>
                    <a:pt x="17704" y="13675"/>
                    <a:pt x="17849" y="13675"/>
                  </a:cubicBezTo>
                  <a:cubicBezTo>
                    <a:pt x="17884" y="13675"/>
                    <a:pt x="17917" y="13670"/>
                    <a:pt x="17945" y="13660"/>
                  </a:cubicBezTo>
                  <a:cubicBezTo>
                    <a:pt x="18041" y="13626"/>
                    <a:pt x="18073" y="13554"/>
                    <a:pt x="18126" y="13418"/>
                  </a:cubicBezTo>
                  <a:cubicBezTo>
                    <a:pt x="18168" y="13310"/>
                    <a:pt x="18221" y="13175"/>
                    <a:pt x="18333" y="13082"/>
                  </a:cubicBezTo>
                  <a:cubicBezTo>
                    <a:pt x="18439" y="12994"/>
                    <a:pt x="18578" y="12975"/>
                    <a:pt x="18675" y="12975"/>
                  </a:cubicBezTo>
                  <a:cubicBezTo>
                    <a:pt x="18851" y="12975"/>
                    <a:pt x="19030" y="13034"/>
                    <a:pt x="19141" y="13129"/>
                  </a:cubicBezTo>
                  <a:cubicBezTo>
                    <a:pt x="19269" y="13237"/>
                    <a:pt x="19325" y="13417"/>
                    <a:pt x="19374" y="13577"/>
                  </a:cubicBezTo>
                  <a:cubicBezTo>
                    <a:pt x="19415" y="13708"/>
                    <a:pt x="19453" y="13832"/>
                    <a:pt x="19517" y="13871"/>
                  </a:cubicBezTo>
                  <a:cubicBezTo>
                    <a:pt x="19530" y="13880"/>
                    <a:pt x="19550" y="13884"/>
                    <a:pt x="19574" y="13884"/>
                  </a:cubicBezTo>
                  <a:cubicBezTo>
                    <a:pt x="19632" y="13884"/>
                    <a:pt x="19708" y="13862"/>
                    <a:pt x="19782" y="13841"/>
                  </a:cubicBezTo>
                  <a:cubicBezTo>
                    <a:pt x="19870" y="13816"/>
                    <a:pt x="19961" y="13790"/>
                    <a:pt x="20048" y="13790"/>
                  </a:cubicBezTo>
                  <a:cubicBezTo>
                    <a:pt x="20073" y="13790"/>
                    <a:pt x="20097" y="13792"/>
                    <a:pt x="20120" y="13796"/>
                  </a:cubicBezTo>
                  <a:cubicBezTo>
                    <a:pt x="20421" y="13853"/>
                    <a:pt x="20636" y="14120"/>
                    <a:pt x="20826" y="14355"/>
                  </a:cubicBezTo>
                  <a:lnTo>
                    <a:pt x="20839" y="14371"/>
                  </a:lnTo>
                  <a:lnTo>
                    <a:pt x="20995" y="14371"/>
                  </a:lnTo>
                  <a:lnTo>
                    <a:pt x="21021" y="14503"/>
                  </a:lnTo>
                  <a:cubicBezTo>
                    <a:pt x="21058" y="14687"/>
                    <a:pt x="21142" y="14862"/>
                    <a:pt x="21230" y="15048"/>
                  </a:cubicBezTo>
                  <a:cubicBezTo>
                    <a:pt x="21334" y="15264"/>
                    <a:pt x="21440" y="15488"/>
                    <a:pt x="21487" y="15752"/>
                  </a:cubicBezTo>
                  <a:cubicBezTo>
                    <a:pt x="21559" y="16168"/>
                    <a:pt x="21600" y="16992"/>
                    <a:pt x="21400" y="17432"/>
                  </a:cubicBezTo>
                  <a:cubicBezTo>
                    <a:pt x="21273" y="17711"/>
                    <a:pt x="21109" y="17942"/>
                    <a:pt x="20964" y="18147"/>
                  </a:cubicBezTo>
                  <a:cubicBezTo>
                    <a:pt x="20613" y="18642"/>
                    <a:pt x="20381" y="18968"/>
                    <a:pt x="20717" y="19680"/>
                  </a:cubicBezTo>
                  <a:lnTo>
                    <a:pt x="20765" y="19781"/>
                  </a:lnTo>
                  <a:lnTo>
                    <a:pt x="20706" y="19873"/>
                  </a:lnTo>
                  <a:cubicBezTo>
                    <a:pt x="20424" y="20316"/>
                    <a:pt x="19921" y="20716"/>
                    <a:pt x="19646" y="20915"/>
                  </a:cubicBezTo>
                  <a:cubicBezTo>
                    <a:pt x="19575" y="20967"/>
                    <a:pt x="19510" y="21017"/>
                    <a:pt x="19449" y="21066"/>
                  </a:cubicBezTo>
                  <a:lnTo>
                    <a:pt x="19374" y="21127"/>
                  </a:lnTo>
                  <a:lnTo>
                    <a:pt x="19297" y="21069"/>
                  </a:lnTo>
                  <a:cubicBezTo>
                    <a:pt x="19128" y="20942"/>
                    <a:pt x="18964" y="20845"/>
                    <a:pt x="18793" y="20770"/>
                  </a:cubicBezTo>
                  <a:cubicBezTo>
                    <a:pt x="18730" y="20742"/>
                    <a:pt x="18564" y="20669"/>
                    <a:pt x="18434" y="20669"/>
                  </a:cubicBezTo>
                  <a:cubicBezTo>
                    <a:pt x="18386" y="20669"/>
                    <a:pt x="18349" y="20679"/>
                    <a:pt x="18323" y="20697"/>
                  </a:cubicBezTo>
                  <a:cubicBezTo>
                    <a:pt x="18281" y="20801"/>
                    <a:pt x="18164" y="21201"/>
                    <a:pt x="18139" y="21301"/>
                  </a:cubicBezTo>
                  <a:lnTo>
                    <a:pt x="18139" y="21600"/>
                  </a:lnTo>
                  <a:cubicBezTo>
                    <a:pt x="18139" y="21600"/>
                    <a:pt x="17919" y="21423"/>
                    <a:pt x="17919" y="21423"/>
                  </a:cubicBezTo>
                  <a:close/>
                </a:path>
              </a:pathLst>
            </a:custGeom>
            <a:solidFill>
              <a:srgbClr val="00ADE5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7" name="Forma"/>
            <p:cNvSpPr/>
            <p:nvPr/>
          </p:nvSpPr>
          <p:spPr>
            <a:xfrm>
              <a:off x="7387862" y="4872217"/>
              <a:ext cx="1504234" cy="138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31" y="21600"/>
                  </a:moveTo>
                  <a:lnTo>
                    <a:pt x="11186" y="21441"/>
                  </a:lnTo>
                  <a:cubicBezTo>
                    <a:pt x="10936" y="21165"/>
                    <a:pt x="10678" y="20880"/>
                    <a:pt x="10366" y="20827"/>
                  </a:cubicBezTo>
                  <a:cubicBezTo>
                    <a:pt x="10360" y="20827"/>
                    <a:pt x="10353" y="20827"/>
                    <a:pt x="10347" y="20827"/>
                  </a:cubicBezTo>
                  <a:cubicBezTo>
                    <a:pt x="10230" y="20827"/>
                    <a:pt x="10125" y="20854"/>
                    <a:pt x="10022" y="20880"/>
                  </a:cubicBezTo>
                  <a:cubicBezTo>
                    <a:pt x="9888" y="20914"/>
                    <a:pt x="9749" y="20950"/>
                    <a:pt x="9614" y="20950"/>
                  </a:cubicBezTo>
                  <a:cubicBezTo>
                    <a:pt x="9507" y="20950"/>
                    <a:pt x="9416" y="20928"/>
                    <a:pt x="9336" y="20883"/>
                  </a:cubicBezTo>
                  <a:cubicBezTo>
                    <a:pt x="9094" y="20751"/>
                    <a:pt x="9000" y="20480"/>
                    <a:pt x="8917" y="20241"/>
                  </a:cubicBezTo>
                  <a:cubicBezTo>
                    <a:pt x="8860" y="20078"/>
                    <a:pt x="8806" y="19923"/>
                    <a:pt x="8722" y="19860"/>
                  </a:cubicBezTo>
                  <a:cubicBezTo>
                    <a:pt x="8628" y="19788"/>
                    <a:pt x="8441" y="19738"/>
                    <a:pt x="8267" y="19738"/>
                  </a:cubicBezTo>
                  <a:cubicBezTo>
                    <a:pt x="8149" y="19738"/>
                    <a:pt x="8046" y="19762"/>
                    <a:pt x="7993" y="19801"/>
                  </a:cubicBezTo>
                  <a:cubicBezTo>
                    <a:pt x="7920" y="19854"/>
                    <a:pt x="7880" y="19947"/>
                    <a:pt x="7828" y="20064"/>
                  </a:cubicBezTo>
                  <a:cubicBezTo>
                    <a:pt x="7743" y="20260"/>
                    <a:pt x="7626" y="20528"/>
                    <a:pt x="7293" y="20633"/>
                  </a:cubicBezTo>
                  <a:cubicBezTo>
                    <a:pt x="7212" y="20658"/>
                    <a:pt x="7123" y="20671"/>
                    <a:pt x="7030" y="20671"/>
                  </a:cubicBezTo>
                  <a:cubicBezTo>
                    <a:pt x="6734" y="20671"/>
                    <a:pt x="6423" y="20539"/>
                    <a:pt x="6173" y="20432"/>
                  </a:cubicBezTo>
                  <a:lnTo>
                    <a:pt x="6013" y="20366"/>
                  </a:lnTo>
                  <a:lnTo>
                    <a:pt x="5860" y="20308"/>
                  </a:lnTo>
                  <a:cubicBezTo>
                    <a:pt x="5224" y="20069"/>
                    <a:pt x="3900" y="19573"/>
                    <a:pt x="4095" y="18642"/>
                  </a:cubicBezTo>
                  <a:cubicBezTo>
                    <a:pt x="4113" y="18554"/>
                    <a:pt x="4131" y="18478"/>
                    <a:pt x="4146" y="18412"/>
                  </a:cubicBezTo>
                  <a:cubicBezTo>
                    <a:pt x="4171" y="18305"/>
                    <a:pt x="4199" y="18184"/>
                    <a:pt x="4192" y="18153"/>
                  </a:cubicBezTo>
                  <a:cubicBezTo>
                    <a:pt x="4169" y="18105"/>
                    <a:pt x="3963" y="17979"/>
                    <a:pt x="3798" y="17877"/>
                  </a:cubicBezTo>
                  <a:cubicBezTo>
                    <a:pt x="3193" y="17508"/>
                    <a:pt x="2586" y="17144"/>
                    <a:pt x="1978" y="16779"/>
                  </a:cubicBezTo>
                  <a:lnTo>
                    <a:pt x="1389" y="16425"/>
                  </a:lnTo>
                  <a:lnTo>
                    <a:pt x="759" y="16862"/>
                  </a:lnTo>
                  <a:lnTo>
                    <a:pt x="0" y="14825"/>
                  </a:lnTo>
                  <a:lnTo>
                    <a:pt x="555" y="14099"/>
                  </a:lnTo>
                  <a:lnTo>
                    <a:pt x="1119" y="13175"/>
                  </a:lnTo>
                  <a:lnTo>
                    <a:pt x="1488" y="13379"/>
                  </a:lnTo>
                  <a:cubicBezTo>
                    <a:pt x="1922" y="13623"/>
                    <a:pt x="2577" y="13992"/>
                    <a:pt x="3050" y="13992"/>
                  </a:cubicBezTo>
                  <a:cubicBezTo>
                    <a:pt x="3308" y="13992"/>
                    <a:pt x="3575" y="13903"/>
                    <a:pt x="3607" y="13240"/>
                  </a:cubicBezTo>
                  <a:cubicBezTo>
                    <a:pt x="3630" y="12728"/>
                    <a:pt x="3257" y="12392"/>
                    <a:pt x="2862" y="12037"/>
                  </a:cubicBezTo>
                  <a:cubicBezTo>
                    <a:pt x="2753" y="11939"/>
                    <a:pt x="2647" y="11843"/>
                    <a:pt x="2551" y="11746"/>
                  </a:cubicBezTo>
                  <a:cubicBezTo>
                    <a:pt x="2519" y="11714"/>
                    <a:pt x="2352" y="11533"/>
                    <a:pt x="2147" y="11313"/>
                  </a:cubicBezTo>
                  <a:cubicBezTo>
                    <a:pt x="1893" y="11038"/>
                    <a:pt x="1491" y="10605"/>
                    <a:pt x="1346" y="10454"/>
                  </a:cubicBezTo>
                  <a:lnTo>
                    <a:pt x="946" y="10454"/>
                  </a:lnTo>
                  <a:lnTo>
                    <a:pt x="1632" y="9638"/>
                  </a:lnTo>
                  <a:lnTo>
                    <a:pt x="789" y="8976"/>
                  </a:lnTo>
                  <a:lnTo>
                    <a:pt x="1538" y="7985"/>
                  </a:lnTo>
                  <a:lnTo>
                    <a:pt x="1387" y="6607"/>
                  </a:lnTo>
                  <a:lnTo>
                    <a:pt x="1616" y="6521"/>
                  </a:lnTo>
                  <a:cubicBezTo>
                    <a:pt x="1958" y="6393"/>
                    <a:pt x="2254" y="6283"/>
                    <a:pt x="2616" y="6283"/>
                  </a:cubicBezTo>
                  <a:cubicBezTo>
                    <a:pt x="2731" y="6283"/>
                    <a:pt x="2847" y="6294"/>
                    <a:pt x="2971" y="6316"/>
                  </a:cubicBezTo>
                  <a:cubicBezTo>
                    <a:pt x="3076" y="6335"/>
                    <a:pt x="3234" y="6361"/>
                    <a:pt x="3387" y="6361"/>
                  </a:cubicBezTo>
                  <a:cubicBezTo>
                    <a:pt x="3653" y="6361"/>
                    <a:pt x="3839" y="6285"/>
                    <a:pt x="3955" y="6129"/>
                  </a:cubicBezTo>
                  <a:cubicBezTo>
                    <a:pt x="4133" y="5889"/>
                    <a:pt x="4065" y="5765"/>
                    <a:pt x="3840" y="5443"/>
                  </a:cubicBezTo>
                  <a:cubicBezTo>
                    <a:pt x="3781" y="5357"/>
                    <a:pt x="3720" y="5269"/>
                    <a:pt x="3667" y="5177"/>
                  </a:cubicBezTo>
                  <a:cubicBezTo>
                    <a:pt x="3565" y="5002"/>
                    <a:pt x="3485" y="4438"/>
                    <a:pt x="3463" y="4270"/>
                  </a:cubicBezTo>
                  <a:lnTo>
                    <a:pt x="3428" y="4005"/>
                  </a:lnTo>
                  <a:lnTo>
                    <a:pt x="4143" y="4005"/>
                  </a:lnTo>
                  <a:lnTo>
                    <a:pt x="4475" y="3341"/>
                  </a:lnTo>
                  <a:lnTo>
                    <a:pt x="5091" y="3341"/>
                  </a:lnTo>
                  <a:cubicBezTo>
                    <a:pt x="5181" y="2906"/>
                    <a:pt x="5342" y="2320"/>
                    <a:pt x="5585" y="2170"/>
                  </a:cubicBezTo>
                  <a:cubicBezTo>
                    <a:pt x="5665" y="2120"/>
                    <a:pt x="5772" y="2097"/>
                    <a:pt x="5920" y="2097"/>
                  </a:cubicBezTo>
                  <a:cubicBezTo>
                    <a:pt x="6073" y="2097"/>
                    <a:pt x="6253" y="2121"/>
                    <a:pt x="6428" y="2143"/>
                  </a:cubicBezTo>
                  <a:cubicBezTo>
                    <a:pt x="6577" y="2163"/>
                    <a:pt x="6722" y="2182"/>
                    <a:pt x="6832" y="2182"/>
                  </a:cubicBezTo>
                  <a:cubicBezTo>
                    <a:pt x="6861" y="2182"/>
                    <a:pt x="6880" y="2180"/>
                    <a:pt x="6892" y="2179"/>
                  </a:cubicBezTo>
                  <a:cubicBezTo>
                    <a:pt x="6967" y="2095"/>
                    <a:pt x="7044" y="1979"/>
                    <a:pt x="7119" y="1867"/>
                  </a:cubicBezTo>
                  <a:cubicBezTo>
                    <a:pt x="7225" y="1708"/>
                    <a:pt x="7335" y="1544"/>
                    <a:pt x="7461" y="1433"/>
                  </a:cubicBezTo>
                  <a:cubicBezTo>
                    <a:pt x="7671" y="1244"/>
                    <a:pt x="7921" y="1219"/>
                    <a:pt x="8142" y="1197"/>
                  </a:cubicBezTo>
                  <a:cubicBezTo>
                    <a:pt x="8267" y="1184"/>
                    <a:pt x="8385" y="1173"/>
                    <a:pt x="8490" y="1134"/>
                  </a:cubicBezTo>
                  <a:cubicBezTo>
                    <a:pt x="9021" y="942"/>
                    <a:pt x="9519" y="537"/>
                    <a:pt x="9893" y="206"/>
                  </a:cubicBezTo>
                  <a:lnTo>
                    <a:pt x="10126" y="0"/>
                  </a:lnTo>
                  <a:lnTo>
                    <a:pt x="10227" y="307"/>
                  </a:lnTo>
                  <a:cubicBezTo>
                    <a:pt x="10286" y="488"/>
                    <a:pt x="10350" y="666"/>
                    <a:pt x="10417" y="845"/>
                  </a:cubicBezTo>
                  <a:cubicBezTo>
                    <a:pt x="10803" y="1884"/>
                    <a:pt x="11231" y="2877"/>
                    <a:pt x="11561" y="3627"/>
                  </a:cubicBezTo>
                  <a:cubicBezTo>
                    <a:pt x="11648" y="3824"/>
                    <a:pt x="11742" y="4082"/>
                    <a:pt x="11842" y="4360"/>
                  </a:cubicBezTo>
                  <a:cubicBezTo>
                    <a:pt x="12059" y="4958"/>
                    <a:pt x="12328" y="5703"/>
                    <a:pt x="12603" y="5975"/>
                  </a:cubicBezTo>
                  <a:cubicBezTo>
                    <a:pt x="12862" y="6230"/>
                    <a:pt x="13119" y="6504"/>
                    <a:pt x="13380" y="6783"/>
                  </a:cubicBezTo>
                  <a:cubicBezTo>
                    <a:pt x="13995" y="7439"/>
                    <a:pt x="14632" y="8118"/>
                    <a:pt x="15324" y="8583"/>
                  </a:cubicBezTo>
                  <a:cubicBezTo>
                    <a:pt x="15448" y="8666"/>
                    <a:pt x="15588" y="8737"/>
                    <a:pt x="15736" y="8812"/>
                  </a:cubicBezTo>
                  <a:cubicBezTo>
                    <a:pt x="16051" y="8970"/>
                    <a:pt x="16377" y="9135"/>
                    <a:pt x="16608" y="9451"/>
                  </a:cubicBezTo>
                  <a:cubicBezTo>
                    <a:pt x="16777" y="9684"/>
                    <a:pt x="16889" y="9923"/>
                    <a:pt x="16997" y="10154"/>
                  </a:cubicBezTo>
                  <a:cubicBezTo>
                    <a:pt x="17143" y="10467"/>
                    <a:pt x="17282" y="10763"/>
                    <a:pt x="17549" y="11001"/>
                  </a:cubicBezTo>
                  <a:cubicBezTo>
                    <a:pt x="18222" y="11594"/>
                    <a:pt x="18804" y="11927"/>
                    <a:pt x="19383" y="12047"/>
                  </a:cubicBezTo>
                  <a:cubicBezTo>
                    <a:pt x="19446" y="12060"/>
                    <a:pt x="19520" y="12062"/>
                    <a:pt x="19597" y="12066"/>
                  </a:cubicBezTo>
                  <a:cubicBezTo>
                    <a:pt x="19830" y="12077"/>
                    <a:pt x="20121" y="12090"/>
                    <a:pt x="20309" y="12317"/>
                  </a:cubicBezTo>
                  <a:cubicBezTo>
                    <a:pt x="20514" y="12565"/>
                    <a:pt x="20519" y="12920"/>
                    <a:pt x="20523" y="13234"/>
                  </a:cubicBezTo>
                  <a:cubicBezTo>
                    <a:pt x="20527" y="13494"/>
                    <a:pt x="20530" y="13740"/>
                    <a:pt x="20633" y="13876"/>
                  </a:cubicBezTo>
                  <a:cubicBezTo>
                    <a:pt x="20792" y="14087"/>
                    <a:pt x="21064" y="14197"/>
                    <a:pt x="21330" y="14292"/>
                  </a:cubicBezTo>
                  <a:lnTo>
                    <a:pt x="21600" y="14388"/>
                  </a:lnTo>
                  <a:lnTo>
                    <a:pt x="17885" y="20261"/>
                  </a:lnTo>
                  <a:lnTo>
                    <a:pt x="17721" y="19927"/>
                  </a:lnTo>
                  <a:cubicBezTo>
                    <a:pt x="17458" y="19392"/>
                    <a:pt x="16978" y="18479"/>
                    <a:pt x="16790" y="18260"/>
                  </a:cubicBezTo>
                  <a:cubicBezTo>
                    <a:pt x="16789" y="18262"/>
                    <a:pt x="16786" y="18262"/>
                    <a:pt x="16781" y="18262"/>
                  </a:cubicBezTo>
                  <a:cubicBezTo>
                    <a:pt x="16770" y="18262"/>
                    <a:pt x="16750" y="18260"/>
                    <a:pt x="16720" y="18260"/>
                  </a:cubicBezTo>
                  <a:cubicBezTo>
                    <a:pt x="16634" y="18260"/>
                    <a:pt x="16538" y="18274"/>
                    <a:pt x="16464" y="18285"/>
                  </a:cubicBezTo>
                  <a:cubicBezTo>
                    <a:pt x="16399" y="18294"/>
                    <a:pt x="16346" y="18301"/>
                    <a:pt x="16316" y="18301"/>
                  </a:cubicBezTo>
                  <a:lnTo>
                    <a:pt x="16249" y="18301"/>
                  </a:lnTo>
                  <a:lnTo>
                    <a:pt x="16174" y="18255"/>
                  </a:lnTo>
                  <a:cubicBezTo>
                    <a:pt x="16083" y="18181"/>
                    <a:pt x="16008" y="18115"/>
                    <a:pt x="15940" y="18055"/>
                  </a:cubicBezTo>
                  <a:cubicBezTo>
                    <a:pt x="15786" y="17919"/>
                    <a:pt x="15675" y="17821"/>
                    <a:pt x="15597" y="17821"/>
                  </a:cubicBezTo>
                  <a:cubicBezTo>
                    <a:pt x="15525" y="17821"/>
                    <a:pt x="15407" y="17898"/>
                    <a:pt x="15247" y="18048"/>
                  </a:cubicBezTo>
                  <a:cubicBezTo>
                    <a:pt x="15227" y="18068"/>
                    <a:pt x="15172" y="18115"/>
                    <a:pt x="15097" y="18179"/>
                  </a:cubicBezTo>
                  <a:cubicBezTo>
                    <a:pt x="14949" y="18306"/>
                    <a:pt x="14532" y="18664"/>
                    <a:pt x="14394" y="18822"/>
                  </a:cubicBezTo>
                  <a:lnTo>
                    <a:pt x="14739" y="20164"/>
                  </a:lnTo>
                  <a:lnTo>
                    <a:pt x="13729" y="21034"/>
                  </a:lnTo>
                  <a:lnTo>
                    <a:pt x="13595" y="20853"/>
                  </a:lnTo>
                  <a:lnTo>
                    <a:pt x="13593" y="20852"/>
                  </a:lnTo>
                  <a:lnTo>
                    <a:pt x="13423" y="20969"/>
                  </a:lnTo>
                  <a:cubicBezTo>
                    <a:pt x="13377" y="20912"/>
                    <a:pt x="13163" y="20761"/>
                    <a:pt x="13092" y="20750"/>
                  </a:cubicBezTo>
                  <a:cubicBezTo>
                    <a:pt x="13038" y="20782"/>
                    <a:pt x="12834" y="21114"/>
                    <a:pt x="12747" y="21256"/>
                  </a:cubicBezTo>
                  <a:cubicBezTo>
                    <a:pt x="12681" y="21364"/>
                    <a:pt x="12621" y="21459"/>
                    <a:pt x="12576" y="21518"/>
                  </a:cubicBezTo>
                  <a:lnTo>
                    <a:pt x="12512" y="21600"/>
                  </a:lnTo>
                  <a:cubicBezTo>
                    <a:pt x="12512" y="21600"/>
                    <a:pt x="11331" y="21600"/>
                    <a:pt x="11331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8" name="Forma"/>
            <p:cNvSpPr/>
            <p:nvPr/>
          </p:nvSpPr>
          <p:spPr>
            <a:xfrm>
              <a:off x="8970579" y="5840594"/>
              <a:ext cx="3219454" cy="222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0505" y="21600"/>
                  </a:moveTo>
                  <a:cubicBezTo>
                    <a:pt x="20328" y="21600"/>
                    <a:pt x="20125" y="21465"/>
                    <a:pt x="19962" y="21357"/>
                  </a:cubicBezTo>
                  <a:cubicBezTo>
                    <a:pt x="19913" y="21324"/>
                    <a:pt x="19868" y="21294"/>
                    <a:pt x="19830" y="21273"/>
                  </a:cubicBezTo>
                  <a:cubicBezTo>
                    <a:pt x="19771" y="21239"/>
                    <a:pt x="19711" y="21207"/>
                    <a:pt x="19652" y="21174"/>
                  </a:cubicBezTo>
                  <a:cubicBezTo>
                    <a:pt x="19336" y="21003"/>
                    <a:pt x="19009" y="20826"/>
                    <a:pt x="18767" y="20416"/>
                  </a:cubicBezTo>
                  <a:cubicBezTo>
                    <a:pt x="18484" y="19937"/>
                    <a:pt x="18379" y="19240"/>
                    <a:pt x="18341" y="18740"/>
                  </a:cubicBezTo>
                  <a:cubicBezTo>
                    <a:pt x="18315" y="18394"/>
                    <a:pt x="18288" y="18365"/>
                    <a:pt x="18116" y="18170"/>
                  </a:cubicBezTo>
                  <a:lnTo>
                    <a:pt x="18040" y="18083"/>
                  </a:lnTo>
                  <a:cubicBezTo>
                    <a:pt x="17915" y="17939"/>
                    <a:pt x="17848" y="17754"/>
                    <a:pt x="17785" y="17576"/>
                  </a:cubicBezTo>
                  <a:cubicBezTo>
                    <a:pt x="17749" y="17476"/>
                    <a:pt x="17715" y="17381"/>
                    <a:pt x="17671" y="17294"/>
                  </a:cubicBezTo>
                  <a:cubicBezTo>
                    <a:pt x="17499" y="16950"/>
                    <a:pt x="17144" y="16754"/>
                    <a:pt x="16697" y="16754"/>
                  </a:cubicBezTo>
                  <a:cubicBezTo>
                    <a:pt x="16419" y="16754"/>
                    <a:pt x="16136" y="16838"/>
                    <a:pt x="15941" y="16978"/>
                  </a:cubicBezTo>
                  <a:cubicBezTo>
                    <a:pt x="15853" y="17041"/>
                    <a:pt x="15751" y="17073"/>
                    <a:pt x="15637" y="17073"/>
                  </a:cubicBezTo>
                  <a:cubicBezTo>
                    <a:pt x="15345" y="17073"/>
                    <a:pt x="15019" y="16870"/>
                    <a:pt x="14732" y="16690"/>
                  </a:cubicBezTo>
                  <a:cubicBezTo>
                    <a:pt x="14636" y="16631"/>
                    <a:pt x="14546" y="16574"/>
                    <a:pt x="14467" y="16532"/>
                  </a:cubicBezTo>
                  <a:cubicBezTo>
                    <a:pt x="14425" y="16511"/>
                    <a:pt x="14364" y="16486"/>
                    <a:pt x="14293" y="16458"/>
                  </a:cubicBezTo>
                  <a:cubicBezTo>
                    <a:pt x="13981" y="16332"/>
                    <a:pt x="13714" y="16211"/>
                    <a:pt x="13622" y="16001"/>
                  </a:cubicBezTo>
                  <a:cubicBezTo>
                    <a:pt x="13560" y="15860"/>
                    <a:pt x="13585" y="15705"/>
                    <a:pt x="13605" y="15581"/>
                  </a:cubicBezTo>
                  <a:cubicBezTo>
                    <a:pt x="13634" y="15403"/>
                    <a:pt x="13634" y="15351"/>
                    <a:pt x="13563" y="15291"/>
                  </a:cubicBezTo>
                  <a:cubicBezTo>
                    <a:pt x="13396" y="15146"/>
                    <a:pt x="13013" y="15045"/>
                    <a:pt x="12774" y="15045"/>
                  </a:cubicBezTo>
                  <a:cubicBezTo>
                    <a:pt x="12748" y="15045"/>
                    <a:pt x="12723" y="15046"/>
                    <a:pt x="12701" y="15049"/>
                  </a:cubicBezTo>
                  <a:cubicBezTo>
                    <a:pt x="12403" y="15084"/>
                    <a:pt x="12111" y="15416"/>
                    <a:pt x="11920" y="15939"/>
                  </a:cubicBezTo>
                  <a:cubicBezTo>
                    <a:pt x="11876" y="16061"/>
                    <a:pt x="11829" y="16184"/>
                    <a:pt x="11780" y="16307"/>
                  </a:cubicBezTo>
                  <a:lnTo>
                    <a:pt x="11729" y="16440"/>
                  </a:lnTo>
                  <a:lnTo>
                    <a:pt x="11641" y="16357"/>
                  </a:lnTo>
                  <a:cubicBezTo>
                    <a:pt x="11519" y="16242"/>
                    <a:pt x="11399" y="16129"/>
                    <a:pt x="11294" y="15958"/>
                  </a:cubicBezTo>
                  <a:cubicBezTo>
                    <a:pt x="11271" y="15919"/>
                    <a:pt x="11254" y="15888"/>
                    <a:pt x="11239" y="15863"/>
                  </a:cubicBezTo>
                  <a:cubicBezTo>
                    <a:pt x="11196" y="15787"/>
                    <a:pt x="11196" y="15787"/>
                    <a:pt x="11098" y="15767"/>
                  </a:cubicBezTo>
                  <a:cubicBezTo>
                    <a:pt x="11083" y="15765"/>
                    <a:pt x="11067" y="15764"/>
                    <a:pt x="11051" y="15764"/>
                  </a:cubicBezTo>
                  <a:cubicBezTo>
                    <a:pt x="11015" y="15764"/>
                    <a:pt x="10978" y="15768"/>
                    <a:pt x="10941" y="15772"/>
                  </a:cubicBezTo>
                  <a:cubicBezTo>
                    <a:pt x="10899" y="15777"/>
                    <a:pt x="10857" y="15782"/>
                    <a:pt x="10818" y="15782"/>
                  </a:cubicBezTo>
                  <a:lnTo>
                    <a:pt x="10715" y="15777"/>
                  </a:lnTo>
                  <a:lnTo>
                    <a:pt x="10701" y="15662"/>
                  </a:lnTo>
                  <a:cubicBezTo>
                    <a:pt x="10672" y="15419"/>
                    <a:pt x="10673" y="15113"/>
                    <a:pt x="10673" y="14789"/>
                  </a:cubicBezTo>
                  <a:cubicBezTo>
                    <a:pt x="10673" y="13946"/>
                    <a:pt x="10673" y="12992"/>
                    <a:pt x="10181" y="12787"/>
                  </a:cubicBezTo>
                  <a:cubicBezTo>
                    <a:pt x="10123" y="12763"/>
                    <a:pt x="10065" y="12751"/>
                    <a:pt x="10005" y="12751"/>
                  </a:cubicBezTo>
                  <a:cubicBezTo>
                    <a:pt x="9818" y="12751"/>
                    <a:pt x="9641" y="12867"/>
                    <a:pt x="9454" y="12989"/>
                  </a:cubicBezTo>
                  <a:cubicBezTo>
                    <a:pt x="9349" y="13057"/>
                    <a:pt x="9241" y="13128"/>
                    <a:pt x="9130" y="13179"/>
                  </a:cubicBezTo>
                  <a:cubicBezTo>
                    <a:pt x="9055" y="13212"/>
                    <a:pt x="8982" y="13229"/>
                    <a:pt x="8912" y="13229"/>
                  </a:cubicBezTo>
                  <a:cubicBezTo>
                    <a:pt x="8643" y="13229"/>
                    <a:pt x="8449" y="12996"/>
                    <a:pt x="8240" y="12714"/>
                  </a:cubicBezTo>
                  <a:cubicBezTo>
                    <a:pt x="8022" y="12417"/>
                    <a:pt x="7861" y="12100"/>
                    <a:pt x="7692" y="11764"/>
                  </a:cubicBezTo>
                  <a:lnTo>
                    <a:pt x="7590" y="11564"/>
                  </a:lnTo>
                  <a:cubicBezTo>
                    <a:pt x="7476" y="11343"/>
                    <a:pt x="7395" y="11305"/>
                    <a:pt x="7255" y="11305"/>
                  </a:cubicBezTo>
                  <a:cubicBezTo>
                    <a:pt x="7215" y="11305"/>
                    <a:pt x="7172" y="11308"/>
                    <a:pt x="7125" y="11312"/>
                  </a:cubicBezTo>
                  <a:lnTo>
                    <a:pt x="7025" y="11318"/>
                  </a:lnTo>
                  <a:cubicBezTo>
                    <a:pt x="7002" y="11319"/>
                    <a:pt x="6970" y="11320"/>
                    <a:pt x="6932" y="11320"/>
                  </a:cubicBezTo>
                  <a:cubicBezTo>
                    <a:pt x="6530" y="11320"/>
                    <a:pt x="6295" y="11215"/>
                    <a:pt x="6234" y="11007"/>
                  </a:cubicBezTo>
                  <a:cubicBezTo>
                    <a:pt x="6179" y="10820"/>
                    <a:pt x="6255" y="10638"/>
                    <a:pt x="6329" y="10462"/>
                  </a:cubicBezTo>
                  <a:cubicBezTo>
                    <a:pt x="6389" y="10320"/>
                    <a:pt x="6451" y="10173"/>
                    <a:pt x="6430" y="10057"/>
                  </a:cubicBezTo>
                  <a:cubicBezTo>
                    <a:pt x="6359" y="9669"/>
                    <a:pt x="5991" y="9323"/>
                    <a:pt x="5733" y="9296"/>
                  </a:cubicBezTo>
                  <a:cubicBezTo>
                    <a:pt x="5717" y="9294"/>
                    <a:pt x="5701" y="9294"/>
                    <a:pt x="5685" y="9294"/>
                  </a:cubicBezTo>
                  <a:cubicBezTo>
                    <a:pt x="5490" y="9294"/>
                    <a:pt x="5356" y="9416"/>
                    <a:pt x="5188" y="9590"/>
                  </a:cubicBezTo>
                  <a:cubicBezTo>
                    <a:pt x="5064" y="9716"/>
                    <a:pt x="4926" y="9774"/>
                    <a:pt x="4752" y="9774"/>
                  </a:cubicBezTo>
                  <a:cubicBezTo>
                    <a:pt x="4667" y="9774"/>
                    <a:pt x="4580" y="9761"/>
                    <a:pt x="4497" y="9747"/>
                  </a:cubicBezTo>
                  <a:cubicBezTo>
                    <a:pt x="4417" y="9735"/>
                    <a:pt x="4334" y="9722"/>
                    <a:pt x="4255" y="9722"/>
                  </a:cubicBezTo>
                  <a:cubicBezTo>
                    <a:pt x="4149" y="9722"/>
                    <a:pt x="4062" y="9745"/>
                    <a:pt x="3983" y="9795"/>
                  </a:cubicBezTo>
                  <a:cubicBezTo>
                    <a:pt x="3882" y="9859"/>
                    <a:pt x="3786" y="9976"/>
                    <a:pt x="3682" y="10162"/>
                  </a:cubicBezTo>
                  <a:lnTo>
                    <a:pt x="3622" y="10270"/>
                  </a:lnTo>
                  <a:lnTo>
                    <a:pt x="3546" y="10185"/>
                  </a:lnTo>
                  <a:cubicBezTo>
                    <a:pt x="3462" y="10092"/>
                    <a:pt x="3357" y="10035"/>
                    <a:pt x="3235" y="10014"/>
                  </a:cubicBezTo>
                  <a:cubicBezTo>
                    <a:pt x="3091" y="9990"/>
                    <a:pt x="2959" y="9985"/>
                    <a:pt x="2831" y="9980"/>
                  </a:cubicBezTo>
                  <a:cubicBezTo>
                    <a:pt x="2407" y="9964"/>
                    <a:pt x="2041" y="9950"/>
                    <a:pt x="1697" y="9229"/>
                  </a:cubicBezTo>
                  <a:lnTo>
                    <a:pt x="1778" y="9146"/>
                  </a:lnTo>
                  <a:lnTo>
                    <a:pt x="1783" y="9007"/>
                  </a:lnTo>
                  <a:cubicBezTo>
                    <a:pt x="1752" y="9007"/>
                    <a:pt x="1732" y="9028"/>
                    <a:pt x="1727" y="9037"/>
                  </a:cubicBezTo>
                  <a:cubicBezTo>
                    <a:pt x="1771" y="8969"/>
                    <a:pt x="1909" y="8543"/>
                    <a:pt x="1920" y="8457"/>
                  </a:cubicBezTo>
                  <a:cubicBezTo>
                    <a:pt x="1923" y="8098"/>
                    <a:pt x="1797" y="8053"/>
                    <a:pt x="1533" y="7994"/>
                  </a:cubicBezTo>
                  <a:cubicBezTo>
                    <a:pt x="1467" y="7979"/>
                    <a:pt x="1401" y="7964"/>
                    <a:pt x="1338" y="7940"/>
                  </a:cubicBezTo>
                  <a:cubicBezTo>
                    <a:pt x="1085" y="7842"/>
                    <a:pt x="789" y="7564"/>
                    <a:pt x="782" y="7101"/>
                  </a:cubicBezTo>
                  <a:cubicBezTo>
                    <a:pt x="780" y="6950"/>
                    <a:pt x="817" y="6810"/>
                    <a:pt x="849" y="6687"/>
                  </a:cubicBezTo>
                  <a:cubicBezTo>
                    <a:pt x="913" y="6442"/>
                    <a:pt x="929" y="6351"/>
                    <a:pt x="798" y="6230"/>
                  </a:cubicBezTo>
                  <a:cubicBezTo>
                    <a:pt x="706" y="6144"/>
                    <a:pt x="612" y="6065"/>
                    <a:pt x="518" y="5987"/>
                  </a:cubicBezTo>
                  <a:cubicBezTo>
                    <a:pt x="408" y="5894"/>
                    <a:pt x="297" y="5802"/>
                    <a:pt x="192" y="5700"/>
                  </a:cubicBezTo>
                  <a:lnTo>
                    <a:pt x="147" y="5657"/>
                  </a:lnTo>
                  <a:lnTo>
                    <a:pt x="148" y="5578"/>
                  </a:lnTo>
                  <a:cubicBezTo>
                    <a:pt x="151" y="5400"/>
                    <a:pt x="113" y="5186"/>
                    <a:pt x="76" y="4979"/>
                  </a:cubicBezTo>
                  <a:cubicBezTo>
                    <a:pt x="2" y="4566"/>
                    <a:pt x="-75" y="4138"/>
                    <a:pt x="147" y="3880"/>
                  </a:cubicBezTo>
                  <a:cubicBezTo>
                    <a:pt x="181" y="3839"/>
                    <a:pt x="222" y="3818"/>
                    <a:pt x="265" y="3818"/>
                  </a:cubicBezTo>
                  <a:cubicBezTo>
                    <a:pt x="344" y="3818"/>
                    <a:pt x="412" y="3893"/>
                    <a:pt x="461" y="3968"/>
                  </a:cubicBezTo>
                  <a:lnTo>
                    <a:pt x="508" y="3901"/>
                  </a:lnTo>
                  <a:cubicBezTo>
                    <a:pt x="786" y="3506"/>
                    <a:pt x="936" y="3294"/>
                    <a:pt x="1021" y="3180"/>
                  </a:cubicBezTo>
                  <a:cubicBezTo>
                    <a:pt x="822" y="2805"/>
                    <a:pt x="822" y="2370"/>
                    <a:pt x="847" y="2023"/>
                  </a:cubicBezTo>
                  <a:cubicBezTo>
                    <a:pt x="856" y="1895"/>
                    <a:pt x="882" y="1730"/>
                    <a:pt x="909" y="1555"/>
                  </a:cubicBezTo>
                  <a:cubicBezTo>
                    <a:pt x="941" y="1351"/>
                    <a:pt x="977" y="1121"/>
                    <a:pt x="989" y="928"/>
                  </a:cubicBezTo>
                  <a:lnTo>
                    <a:pt x="997" y="784"/>
                  </a:lnTo>
                  <a:lnTo>
                    <a:pt x="1096" y="798"/>
                  </a:lnTo>
                  <a:cubicBezTo>
                    <a:pt x="1126" y="802"/>
                    <a:pt x="1155" y="804"/>
                    <a:pt x="1183" y="804"/>
                  </a:cubicBezTo>
                  <a:cubicBezTo>
                    <a:pt x="1202" y="804"/>
                    <a:pt x="1220" y="803"/>
                    <a:pt x="1238" y="801"/>
                  </a:cubicBezTo>
                  <a:cubicBezTo>
                    <a:pt x="1412" y="784"/>
                    <a:pt x="1584" y="783"/>
                    <a:pt x="1745" y="783"/>
                  </a:cubicBezTo>
                  <a:lnTo>
                    <a:pt x="1889" y="783"/>
                  </a:lnTo>
                  <a:cubicBezTo>
                    <a:pt x="2129" y="783"/>
                    <a:pt x="2363" y="779"/>
                    <a:pt x="2595" y="734"/>
                  </a:cubicBezTo>
                  <a:cubicBezTo>
                    <a:pt x="2704" y="713"/>
                    <a:pt x="2813" y="710"/>
                    <a:pt x="2897" y="710"/>
                  </a:cubicBezTo>
                  <a:lnTo>
                    <a:pt x="3152" y="713"/>
                  </a:lnTo>
                  <a:cubicBezTo>
                    <a:pt x="3249" y="713"/>
                    <a:pt x="3362" y="710"/>
                    <a:pt x="3470" y="681"/>
                  </a:cubicBezTo>
                  <a:cubicBezTo>
                    <a:pt x="3470" y="681"/>
                    <a:pt x="6045" y="9"/>
                    <a:pt x="6049" y="8"/>
                  </a:cubicBezTo>
                  <a:cubicBezTo>
                    <a:pt x="6069" y="3"/>
                    <a:pt x="6093" y="0"/>
                    <a:pt x="6118" y="0"/>
                  </a:cubicBezTo>
                  <a:cubicBezTo>
                    <a:pt x="6455" y="0"/>
                    <a:pt x="6874" y="595"/>
                    <a:pt x="6970" y="983"/>
                  </a:cubicBezTo>
                  <a:cubicBezTo>
                    <a:pt x="7106" y="1534"/>
                    <a:pt x="6929" y="2116"/>
                    <a:pt x="6459" y="2665"/>
                  </a:cubicBezTo>
                  <a:cubicBezTo>
                    <a:pt x="6370" y="2769"/>
                    <a:pt x="6262" y="2868"/>
                    <a:pt x="6148" y="2974"/>
                  </a:cubicBezTo>
                  <a:cubicBezTo>
                    <a:pt x="5849" y="3249"/>
                    <a:pt x="5511" y="3560"/>
                    <a:pt x="5484" y="4000"/>
                  </a:cubicBezTo>
                  <a:cubicBezTo>
                    <a:pt x="5402" y="5335"/>
                    <a:pt x="6426" y="5846"/>
                    <a:pt x="7249" y="6258"/>
                  </a:cubicBezTo>
                  <a:cubicBezTo>
                    <a:pt x="7382" y="6324"/>
                    <a:pt x="7509" y="6388"/>
                    <a:pt x="7622" y="6450"/>
                  </a:cubicBezTo>
                  <a:cubicBezTo>
                    <a:pt x="8125" y="6731"/>
                    <a:pt x="8718" y="7065"/>
                    <a:pt x="9299" y="7424"/>
                  </a:cubicBezTo>
                  <a:lnTo>
                    <a:pt x="9467" y="7529"/>
                  </a:lnTo>
                  <a:cubicBezTo>
                    <a:pt x="9783" y="7729"/>
                    <a:pt x="10111" y="7936"/>
                    <a:pt x="10436" y="8030"/>
                  </a:cubicBezTo>
                  <a:cubicBezTo>
                    <a:pt x="10621" y="8083"/>
                    <a:pt x="10791" y="8171"/>
                    <a:pt x="10956" y="8256"/>
                  </a:cubicBezTo>
                  <a:cubicBezTo>
                    <a:pt x="11105" y="8333"/>
                    <a:pt x="11246" y="8405"/>
                    <a:pt x="11398" y="8454"/>
                  </a:cubicBezTo>
                  <a:cubicBezTo>
                    <a:pt x="11503" y="8488"/>
                    <a:pt x="11611" y="8490"/>
                    <a:pt x="11727" y="8493"/>
                  </a:cubicBezTo>
                  <a:cubicBezTo>
                    <a:pt x="11858" y="8496"/>
                    <a:pt x="11994" y="8499"/>
                    <a:pt x="12130" y="8550"/>
                  </a:cubicBezTo>
                  <a:cubicBezTo>
                    <a:pt x="12322" y="8625"/>
                    <a:pt x="12506" y="8761"/>
                    <a:pt x="12684" y="8893"/>
                  </a:cubicBezTo>
                  <a:lnTo>
                    <a:pt x="12800" y="8978"/>
                  </a:lnTo>
                  <a:cubicBezTo>
                    <a:pt x="13317" y="9354"/>
                    <a:pt x="13802" y="9800"/>
                    <a:pt x="14244" y="10304"/>
                  </a:cubicBezTo>
                  <a:cubicBezTo>
                    <a:pt x="14814" y="10954"/>
                    <a:pt x="15289" y="11313"/>
                    <a:pt x="15656" y="11369"/>
                  </a:cubicBezTo>
                  <a:lnTo>
                    <a:pt x="15751" y="11382"/>
                  </a:lnTo>
                  <a:cubicBezTo>
                    <a:pt x="15960" y="11411"/>
                    <a:pt x="16177" y="11441"/>
                    <a:pt x="16382" y="11589"/>
                  </a:cubicBezTo>
                  <a:cubicBezTo>
                    <a:pt x="16480" y="11660"/>
                    <a:pt x="16569" y="11747"/>
                    <a:pt x="16655" y="11833"/>
                  </a:cubicBezTo>
                  <a:cubicBezTo>
                    <a:pt x="16757" y="11932"/>
                    <a:pt x="16852" y="12027"/>
                    <a:pt x="16959" y="12093"/>
                  </a:cubicBezTo>
                  <a:cubicBezTo>
                    <a:pt x="17003" y="12120"/>
                    <a:pt x="17045" y="12148"/>
                    <a:pt x="17086" y="12176"/>
                  </a:cubicBezTo>
                  <a:cubicBezTo>
                    <a:pt x="17188" y="12246"/>
                    <a:pt x="17285" y="12311"/>
                    <a:pt x="17392" y="12345"/>
                  </a:cubicBezTo>
                  <a:cubicBezTo>
                    <a:pt x="17443" y="12362"/>
                    <a:pt x="17492" y="12376"/>
                    <a:pt x="17540" y="12389"/>
                  </a:cubicBezTo>
                  <a:cubicBezTo>
                    <a:pt x="17806" y="12464"/>
                    <a:pt x="18057" y="12535"/>
                    <a:pt x="18222" y="13031"/>
                  </a:cubicBezTo>
                  <a:cubicBezTo>
                    <a:pt x="18409" y="13591"/>
                    <a:pt x="18587" y="13839"/>
                    <a:pt x="18955" y="14050"/>
                  </a:cubicBezTo>
                  <a:cubicBezTo>
                    <a:pt x="19287" y="14239"/>
                    <a:pt x="19566" y="14552"/>
                    <a:pt x="19836" y="14854"/>
                  </a:cubicBezTo>
                  <a:cubicBezTo>
                    <a:pt x="19908" y="14934"/>
                    <a:pt x="19979" y="15014"/>
                    <a:pt x="20052" y="15091"/>
                  </a:cubicBezTo>
                  <a:lnTo>
                    <a:pt x="20099" y="15141"/>
                  </a:lnTo>
                  <a:cubicBezTo>
                    <a:pt x="20439" y="15503"/>
                    <a:pt x="20906" y="15999"/>
                    <a:pt x="20944" y="16683"/>
                  </a:cubicBezTo>
                  <a:cubicBezTo>
                    <a:pt x="20956" y="16903"/>
                    <a:pt x="21075" y="17071"/>
                    <a:pt x="21200" y="17249"/>
                  </a:cubicBezTo>
                  <a:cubicBezTo>
                    <a:pt x="21352" y="17465"/>
                    <a:pt x="21525" y="17710"/>
                    <a:pt x="21483" y="18075"/>
                  </a:cubicBezTo>
                  <a:cubicBezTo>
                    <a:pt x="21450" y="18371"/>
                    <a:pt x="21314" y="18649"/>
                    <a:pt x="21195" y="18894"/>
                  </a:cubicBezTo>
                  <a:cubicBezTo>
                    <a:pt x="21148" y="18990"/>
                    <a:pt x="21103" y="19083"/>
                    <a:pt x="21066" y="19173"/>
                  </a:cubicBezTo>
                  <a:cubicBezTo>
                    <a:pt x="20956" y="19441"/>
                    <a:pt x="20954" y="19688"/>
                    <a:pt x="20951" y="20002"/>
                  </a:cubicBezTo>
                  <a:cubicBezTo>
                    <a:pt x="20951" y="20081"/>
                    <a:pt x="20950" y="20164"/>
                    <a:pt x="20948" y="20250"/>
                  </a:cubicBezTo>
                  <a:cubicBezTo>
                    <a:pt x="20946" y="20300"/>
                    <a:pt x="20946" y="20360"/>
                    <a:pt x="20946" y="20425"/>
                  </a:cubicBezTo>
                  <a:cubicBezTo>
                    <a:pt x="20948" y="20814"/>
                    <a:pt x="20950" y="21402"/>
                    <a:pt x="20647" y="21566"/>
                  </a:cubicBezTo>
                  <a:cubicBezTo>
                    <a:pt x="20605" y="21589"/>
                    <a:pt x="20557" y="21600"/>
                    <a:pt x="20505" y="21600"/>
                  </a:cubicBezTo>
                  <a:close/>
                </a:path>
              </a:pathLst>
            </a:custGeom>
            <a:solidFill>
              <a:srgbClr val="C9D0D8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9" name="Forma"/>
            <p:cNvSpPr/>
            <p:nvPr/>
          </p:nvSpPr>
          <p:spPr>
            <a:xfrm>
              <a:off x="8142600" y="5781406"/>
              <a:ext cx="1049224" cy="80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09" y="21600"/>
                  </a:moveTo>
                  <a:cubicBezTo>
                    <a:pt x="2400" y="21600"/>
                    <a:pt x="2274" y="21595"/>
                    <a:pt x="2129" y="21584"/>
                  </a:cubicBezTo>
                  <a:lnTo>
                    <a:pt x="1906" y="21568"/>
                  </a:lnTo>
                  <a:lnTo>
                    <a:pt x="1851" y="21287"/>
                  </a:lnTo>
                  <a:cubicBezTo>
                    <a:pt x="1730" y="20669"/>
                    <a:pt x="1282" y="19677"/>
                    <a:pt x="902" y="19018"/>
                  </a:cubicBezTo>
                  <a:lnTo>
                    <a:pt x="776" y="18797"/>
                  </a:lnTo>
                  <a:lnTo>
                    <a:pt x="891" y="18565"/>
                  </a:lnTo>
                  <a:cubicBezTo>
                    <a:pt x="917" y="18513"/>
                    <a:pt x="940" y="18463"/>
                    <a:pt x="964" y="18406"/>
                  </a:cubicBezTo>
                  <a:cubicBezTo>
                    <a:pt x="1277" y="17673"/>
                    <a:pt x="1237" y="16028"/>
                    <a:pt x="1088" y="15120"/>
                  </a:cubicBezTo>
                  <a:cubicBezTo>
                    <a:pt x="1009" y="14643"/>
                    <a:pt x="814" y="14208"/>
                    <a:pt x="607" y="13747"/>
                  </a:cubicBezTo>
                  <a:cubicBezTo>
                    <a:pt x="404" y="13294"/>
                    <a:pt x="194" y="12826"/>
                    <a:pt x="93" y="12296"/>
                  </a:cubicBezTo>
                  <a:lnTo>
                    <a:pt x="0" y="11805"/>
                  </a:lnTo>
                  <a:lnTo>
                    <a:pt x="1440" y="11805"/>
                  </a:lnTo>
                  <a:cubicBezTo>
                    <a:pt x="1478" y="11736"/>
                    <a:pt x="1520" y="11654"/>
                    <a:pt x="1564" y="11568"/>
                  </a:cubicBezTo>
                  <a:cubicBezTo>
                    <a:pt x="1891" y="10933"/>
                    <a:pt x="2147" y="10474"/>
                    <a:pt x="2464" y="10369"/>
                  </a:cubicBezTo>
                  <a:lnTo>
                    <a:pt x="2501" y="10357"/>
                  </a:lnTo>
                  <a:lnTo>
                    <a:pt x="2573" y="10352"/>
                  </a:lnTo>
                  <a:cubicBezTo>
                    <a:pt x="2765" y="10352"/>
                    <a:pt x="3086" y="10557"/>
                    <a:pt x="3316" y="10786"/>
                  </a:cubicBezTo>
                  <a:lnTo>
                    <a:pt x="4231" y="9847"/>
                  </a:lnTo>
                  <a:lnTo>
                    <a:pt x="3810" y="7894"/>
                  </a:lnTo>
                  <a:cubicBezTo>
                    <a:pt x="3738" y="7571"/>
                    <a:pt x="3845" y="7368"/>
                    <a:pt x="5063" y="6123"/>
                  </a:cubicBezTo>
                  <a:cubicBezTo>
                    <a:pt x="5158" y="6026"/>
                    <a:pt x="5229" y="5954"/>
                    <a:pt x="5256" y="5924"/>
                  </a:cubicBezTo>
                  <a:cubicBezTo>
                    <a:pt x="5619" y="5516"/>
                    <a:pt x="5888" y="5342"/>
                    <a:pt x="6156" y="5342"/>
                  </a:cubicBezTo>
                  <a:cubicBezTo>
                    <a:pt x="6483" y="5342"/>
                    <a:pt x="6725" y="5596"/>
                    <a:pt x="7030" y="5918"/>
                  </a:cubicBezTo>
                  <a:cubicBezTo>
                    <a:pt x="7100" y="5991"/>
                    <a:pt x="7175" y="6070"/>
                    <a:pt x="7257" y="6153"/>
                  </a:cubicBezTo>
                  <a:cubicBezTo>
                    <a:pt x="7276" y="6150"/>
                    <a:pt x="7297" y="6146"/>
                    <a:pt x="7319" y="6143"/>
                  </a:cubicBezTo>
                  <a:cubicBezTo>
                    <a:pt x="7449" y="6120"/>
                    <a:pt x="7617" y="6092"/>
                    <a:pt x="7766" y="6092"/>
                  </a:cubicBezTo>
                  <a:cubicBezTo>
                    <a:pt x="7917" y="6092"/>
                    <a:pt x="8136" y="6115"/>
                    <a:pt x="8283" y="6306"/>
                  </a:cubicBezTo>
                  <a:cubicBezTo>
                    <a:pt x="8582" y="6696"/>
                    <a:pt x="9166" y="8015"/>
                    <a:pt x="9499" y="8795"/>
                  </a:cubicBezTo>
                  <a:lnTo>
                    <a:pt x="14161" y="0"/>
                  </a:lnTo>
                  <a:lnTo>
                    <a:pt x="14572" y="183"/>
                  </a:lnTo>
                  <a:cubicBezTo>
                    <a:pt x="14783" y="275"/>
                    <a:pt x="14988" y="365"/>
                    <a:pt x="15173" y="478"/>
                  </a:cubicBezTo>
                  <a:cubicBezTo>
                    <a:pt x="15958" y="955"/>
                    <a:pt x="16531" y="1149"/>
                    <a:pt x="17362" y="1218"/>
                  </a:cubicBezTo>
                  <a:cubicBezTo>
                    <a:pt x="18022" y="1270"/>
                    <a:pt x="18323" y="1687"/>
                    <a:pt x="18613" y="2090"/>
                  </a:cubicBezTo>
                  <a:cubicBezTo>
                    <a:pt x="18717" y="2235"/>
                    <a:pt x="18828" y="2390"/>
                    <a:pt x="18968" y="2539"/>
                  </a:cubicBezTo>
                  <a:cubicBezTo>
                    <a:pt x="19385" y="2988"/>
                    <a:pt x="20045" y="3315"/>
                    <a:pt x="20689" y="3394"/>
                  </a:cubicBezTo>
                  <a:lnTo>
                    <a:pt x="20990" y="3430"/>
                  </a:lnTo>
                  <a:lnTo>
                    <a:pt x="20964" y="3822"/>
                  </a:lnTo>
                  <a:cubicBezTo>
                    <a:pt x="20925" y="4408"/>
                    <a:pt x="20809" y="5071"/>
                    <a:pt x="20706" y="5656"/>
                  </a:cubicBezTo>
                  <a:cubicBezTo>
                    <a:pt x="20626" y="6114"/>
                    <a:pt x="20551" y="6546"/>
                    <a:pt x="20527" y="6853"/>
                  </a:cubicBezTo>
                  <a:cubicBezTo>
                    <a:pt x="20421" y="8164"/>
                    <a:pt x="20598" y="9048"/>
                    <a:pt x="21100" y="9721"/>
                  </a:cubicBezTo>
                  <a:lnTo>
                    <a:pt x="21600" y="10392"/>
                  </a:lnTo>
                  <a:lnTo>
                    <a:pt x="20992" y="10392"/>
                  </a:lnTo>
                  <a:cubicBezTo>
                    <a:pt x="20715" y="10722"/>
                    <a:pt x="19742" y="11958"/>
                    <a:pt x="19301" y="12518"/>
                  </a:cubicBezTo>
                  <a:lnTo>
                    <a:pt x="18908" y="13016"/>
                  </a:lnTo>
                  <a:lnTo>
                    <a:pt x="18634" y="13357"/>
                  </a:lnTo>
                  <a:lnTo>
                    <a:pt x="18437" y="12934"/>
                  </a:lnTo>
                  <a:cubicBezTo>
                    <a:pt x="18344" y="12735"/>
                    <a:pt x="18188" y="12526"/>
                    <a:pt x="18122" y="12512"/>
                  </a:cubicBezTo>
                  <a:cubicBezTo>
                    <a:pt x="17792" y="12873"/>
                    <a:pt x="17911" y="13623"/>
                    <a:pt x="18131" y="14725"/>
                  </a:cubicBezTo>
                  <a:cubicBezTo>
                    <a:pt x="18340" y="15764"/>
                    <a:pt x="18576" y="16943"/>
                    <a:pt x="18084" y="17796"/>
                  </a:cubicBezTo>
                  <a:cubicBezTo>
                    <a:pt x="17120" y="19466"/>
                    <a:pt x="14843" y="20169"/>
                    <a:pt x="13180" y="20681"/>
                  </a:cubicBezTo>
                  <a:cubicBezTo>
                    <a:pt x="12840" y="20785"/>
                    <a:pt x="12523" y="20883"/>
                    <a:pt x="12244" y="20980"/>
                  </a:cubicBezTo>
                  <a:cubicBezTo>
                    <a:pt x="11827" y="21127"/>
                    <a:pt x="11428" y="21200"/>
                    <a:pt x="11057" y="21200"/>
                  </a:cubicBezTo>
                  <a:cubicBezTo>
                    <a:pt x="10379" y="21201"/>
                    <a:pt x="9772" y="20955"/>
                    <a:pt x="9251" y="20472"/>
                  </a:cubicBezTo>
                  <a:cubicBezTo>
                    <a:pt x="8090" y="19396"/>
                    <a:pt x="5939" y="18283"/>
                    <a:pt x="4348" y="18283"/>
                  </a:cubicBezTo>
                  <a:cubicBezTo>
                    <a:pt x="4188" y="18283"/>
                    <a:pt x="4035" y="18293"/>
                    <a:pt x="3890" y="18318"/>
                  </a:cubicBezTo>
                  <a:cubicBezTo>
                    <a:pt x="3702" y="18350"/>
                    <a:pt x="3261" y="18425"/>
                    <a:pt x="3342" y="19597"/>
                  </a:cubicBezTo>
                  <a:cubicBezTo>
                    <a:pt x="3358" y="19835"/>
                    <a:pt x="3382" y="20038"/>
                    <a:pt x="3402" y="20211"/>
                  </a:cubicBezTo>
                  <a:cubicBezTo>
                    <a:pt x="3454" y="20656"/>
                    <a:pt x="3495" y="21008"/>
                    <a:pt x="3309" y="21290"/>
                  </a:cubicBezTo>
                  <a:cubicBezTo>
                    <a:pt x="3129" y="21562"/>
                    <a:pt x="2818" y="21600"/>
                    <a:pt x="2509" y="21600"/>
                  </a:cubicBezTo>
                  <a:close/>
                </a:path>
              </a:pathLst>
            </a:custGeom>
            <a:solidFill>
              <a:srgbClr val="00ADE5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solidFill>
                    <a:srgbClr val="DC3E47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30" name="Forma"/>
            <p:cNvSpPr/>
            <p:nvPr/>
          </p:nvSpPr>
          <p:spPr>
            <a:xfrm>
              <a:off x="9789195" y="7835206"/>
              <a:ext cx="1370857" cy="256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4406" y="21600"/>
                  </a:moveTo>
                  <a:cubicBezTo>
                    <a:pt x="3927" y="21600"/>
                    <a:pt x="2313" y="21557"/>
                    <a:pt x="1626" y="21000"/>
                  </a:cubicBezTo>
                  <a:cubicBezTo>
                    <a:pt x="1194" y="20651"/>
                    <a:pt x="1297" y="20309"/>
                    <a:pt x="1387" y="20007"/>
                  </a:cubicBezTo>
                  <a:cubicBezTo>
                    <a:pt x="1444" y="19818"/>
                    <a:pt x="1497" y="19640"/>
                    <a:pt x="1438" y="19461"/>
                  </a:cubicBezTo>
                  <a:cubicBezTo>
                    <a:pt x="1414" y="19392"/>
                    <a:pt x="1354" y="19321"/>
                    <a:pt x="1289" y="19246"/>
                  </a:cubicBezTo>
                  <a:cubicBezTo>
                    <a:pt x="1157" y="19093"/>
                    <a:pt x="993" y="18903"/>
                    <a:pt x="1161" y="18682"/>
                  </a:cubicBezTo>
                  <a:cubicBezTo>
                    <a:pt x="1335" y="18457"/>
                    <a:pt x="1744" y="18368"/>
                    <a:pt x="2072" y="18296"/>
                  </a:cubicBezTo>
                  <a:lnTo>
                    <a:pt x="2186" y="18271"/>
                  </a:lnTo>
                  <a:cubicBezTo>
                    <a:pt x="3166" y="18052"/>
                    <a:pt x="3587" y="17556"/>
                    <a:pt x="3934" y="17066"/>
                  </a:cubicBezTo>
                  <a:cubicBezTo>
                    <a:pt x="4011" y="16956"/>
                    <a:pt x="4108" y="16839"/>
                    <a:pt x="4208" y="16719"/>
                  </a:cubicBezTo>
                  <a:cubicBezTo>
                    <a:pt x="4756" y="16057"/>
                    <a:pt x="5076" y="15563"/>
                    <a:pt x="4197" y="15225"/>
                  </a:cubicBezTo>
                  <a:cubicBezTo>
                    <a:pt x="3685" y="15028"/>
                    <a:pt x="3322" y="14873"/>
                    <a:pt x="3315" y="14664"/>
                  </a:cubicBezTo>
                  <a:cubicBezTo>
                    <a:pt x="3309" y="14475"/>
                    <a:pt x="3609" y="14311"/>
                    <a:pt x="4061" y="14125"/>
                  </a:cubicBezTo>
                  <a:lnTo>
                    <a:pt x="4264" y="14040"/>
                  </a:lnTo>
                  <a:cubicBezTo>
                    <a:pt x="4784" y="13821"/>
                    <a:pt x="5195" y="13648"/>
                    <a:pt x="6041" y="13648"/>
                  </a:cubicBezTo>
                  <a:cubicBezTo>
                    <a:pt x="6168" y="13648"/>
                    <a:pt x="6284" y="13652"/>
                    <a:pt x="6402" y="13655"/>
                  </a:cubicBezTo>
                  <a:cubicBezTo>
                    <a:pt x="6516" y="13659"/>
                    <a:pt x="6631" y="13662"/>
                    <a:pt x="6744" y="13662"/>
                  </a:cubicBezTo>
                  <a:cubicBezTo>
                    <a:pt x="7075" y="13662"/>
                    <a:pt x="7284" y="13629"/>
                    <a:pt x="7445" y="13552"/>
                  </a:cubicBezTo>
                  <a:cubicBezTo>
                    <a:pt x="7612" y="13472"/>
                    <a:pt x="7775" y="13345"/>
                    <a:pt x="7933" y="13223"/>
                  </a:cubicBezTo>
                  <a:cubicBezTo>
                    <a:pt x="8041" y="13138"/>
                    <a:pt x="8152" y="13051"/>
                    <a:pt x="8270" y="12975"/>
                  </a:cubicBezTo>
                  <a:cubicBezTo>
                    <a:pt x="8273" y="12886"/>
                    <a:pt x="8284" y="12796"/>
                    <a:pt x="8295" y="12704"/>
                  </a:cubicBezTo>
                  <a:cubicBezTo>
                    <a:pt x="8316" y="12518"/>
                    <a:pt x="8339" y="12325"/>
                    <a:pt x="8289" y="12152"/>
                  </a:cubicBezTo>
                  <a:cubicBezTo>
                    <a:pt x="8286" y="12142"/>
                    <a:pt x="8272" y="12112"/>
                    <a:pt x="8254" y="12071"/>
                  </a:cubicBezTo>
                  <a:cubicBezTo>
                    <a:pt x="8173" y="11885"/>
                    <a:pt x="8126" y="11767"/>
                    <a:pt x="8104" y="11688"/>
                  </a:cubicBezTo>
                  <a:cubicBezTo>
                    <a:pt x="6607" y="11526"/>
                    <a:pt x="6325" y="10923"/>
                    <a:pt x="6027" y="10286"/>
                  </a:cubicBezTo>
                  <a:lnTo>
                    <a:pt x="5952" y="10125"/>
                  </a:lnTo>
                  <a:cubicBezTo>
                    <a:pt x="5798" y="9809"/>
                    <a:pt x="5682" y="9465"/>
                    <a:pt x="5570" y="9132"/>
                  </a:cubicBezTo>
                  <a:cubicBezTo>
                    <a:pt x="5337" y="8443"/>
                    <a:pt x="5097" y="7730"/>
                    <a:pt x="4504" y="7154"/>
                  </a:cubicBezTo>
                  <a:cubicBezTo>
                    <a:pt x="4271" y="6926"/>
                    <a:pt x="3939" y="6708"/>
                    <a:pt x="3460" y="6466"/>
                  </a:cubicBezTo>
                  <a:cubicBezTo>
                    <a:pt x="3375" y="6423"/>
                    <a:pt x="3256" y="6387"/>
                    <a:pt x="3130" y="6348"/>
                  </a:cubicBezTo>
                  <a:cubicBezTo>
                    <a:pt x="2957" y="6294"/>
                    <a:pt x="2777" y="6239"/>
                    <a:pt x="2636" y="6154"/>
                  </a:cubicBezTo>
                  <a:cubicBezTo>
                    <a:pt x="2306" y="5956"/>
                    <a:pt x="2147" y="5601"/>
                    <a:pt x="1993" y="5258"/>
                  </a:cubicBezTo>
                  <a:cubicBezTo>
                    <a:pt x="1921" y="5098"/>
                    <a:pt x="1853" y="4947"/>
                    <a:pt x="1775" y="4836"/>
                  </a:cubicBezTo>
                  <a:cubicBezTo>
                    <a:pt x="1571" y="4544"/>
                    <a:pt x="1383" y="4239"/>
                    <a:pt x="1201" y="3944"/>
                  </a:cubicBezTo>
                  <a:cubicBezTo>
                    <a:pt x="891" y="3440"/>
                    <a:pt x="571" y="2920"/>
                    <a:pt x="156" y="2443"/>
                  </a:cubicBezTo>
                  <a:lnTo>
                    <a:pt x="0" y="2263"/>
                  </a:lnTo>
                  <a:lnTo>
                    <a:pt x="370" y="2266"/>
                  </a:lnTo>
                  <a:cubicBezTo>
                    <a:pt x="770" y="2266"/>
                    <a:pt x="872" y="2115"/>
                    <a:pt x="951" y="1778"/>
                  </a:cubicBezTo>
                  <a:lnTo>
                    <a:pt x="973" y="1687"/>
                  </a:lnTo>
                  <a:lnTo>
                    <a:pt x="1142" y="1669"/>
                  </a:lnTo>
                  <a:cubicBezTo>
                    <a:pt x="1289" y="1656"/>
                    <a:pt x="1454" y="1649"/>
                    <a:pt x="1648" y="1649"/>
                  </a:cubicBezTo>
                  <a:cubicBezTo>
                    <a:pt x="1857" y="1649"/>
                    <a:pt x="2073" y="1657"/>
                    <a:pt x="2278" y="1664"/>
                  </a:cubicBezTo>
                  <a:cubicBezTo>
                    <a:pt x="2443" y="1671"/>
                    <a:pt x="2600" y="1677"/>
                    <a:pt x="2742" y="1677"/>
                  </a:cubicBezTo>
                  <a:cubicBezTo>
                    <a:pt x="2742" y="1677"/>
                    <a:pt x="2742" y="1677"/>
                    <a:pt x="2743" y="1677"/>
                  </a:cubicBezTo>
                  <a:cubicBezTo>
                    <a:pt x="2806" y="1677"/>
                    <a:pt x="2884" y="1675"/>
                    <a:pt x="2976" y="1673"/>
                  </a:cubicBezTo>
                  <a:cubicBezTo>
                    <a:pt x="3117" y="1670"/>
                    <a:pt x="3290" y="1666"/>
                    <a:pt x="3462" y="1666"/>
                  </a:cubicBezTo>
                  <a:cubicBezTo>
                    <a:pt x="3987" y="1666"/>
                    <a:pt x="4269" y="1704"/>
                    <a:pt x="4404" y="1795"/>
                  </a:cubicBezTo>
                  <a:cubicBezTo>
                    <a:pt x="4545" y="1888"/>
                    <a:pt x="4476" y="2002"/>
                    <a:pt x="4435" y="2070"/>
                  </a:cubicBezTo>
                  <a:cubicBezTo>
                    <a:pt x="4424" y="2088"/>
                    <a:pt x="4408" y="2115"/>
                    <a:pt x="4407" y="2125"/>
                  </a:cubicBezTo>
                  <a:cubicBezTo>
                    <a:pt x="4455" y="2463"/>
                    <a:pt x="4755" y="2509"/>
                    <a:pt x="5043" y="2509"/>
                  </a:cubicBezTo>
                  <a:cubicBezTo>
                    <a:pt x="5251" y="2509"/>
                    <a:pt x="5507" y="2480"/>
                    <a:pt x="5827" y="2421"/>
                  </a:cubicBezTo>
                  <a:cubicBezTo>
                    <a:pt x="5998" y="2388"/>
                    <a:pt x="6163" y="2344"/>
                    <a:pt x="6339" y="2298"/>
                  </a:cubicBezTo>
                  <a:cubicBezTo>
                    <a:pt x="6588" y="2233"/>
                    <a:pt x="6845" y="2165"/>
                    <a:pt x="7132" y="2128"/>
                  </a:cubicBezTo>
                  <a:cubicBezTo>
                    <a:pt x="7251" y="2113"/>
                    <a:pt x="7367" y="2106"/>
                    <a:pt x="7489" y="2106"/>
                  </a:cubicBezTo>
                  <a:cubicBezTo>
                    <a:pt x="7787" y="2106"/>
                    <a:pt x="8056" y="2150"/>
                    <a:pt x="8317" y="2192"/>
                  </a:cubicBezTo>
                  <a:cubicBezTo>
                    <a:pt x="8370" y="2201"/>
                    <a:pt x="8423" y="2210"/>
                    <a:pt x="8477" y="2218"/>
                  </a:cubicBezTo>
                  <a:cubicBezTo>
                    <a:pt x="8503" y="2170"/>
                    <a:pt x="8505" y="2112"/>
                    <a:pt x="8506" y="2036"/>
                  </a:cubicBezTo>
                  <a:cubicBezTo>
                    <a:pt x="8506" y="1978"/>
                    <a:pt x="8507" y="1919"/>
                    <a:pt x="8522" y="1861"/>
                  </a:cubicBezTo>
                  <a:cubicBezTo>
                    <a:pt x="8561" y="1712"/>
                    <a:pt x="8645" y="1567"/>
                    <a:pt x="8727" y="1427"/>
                  </a:cubicBezTo>
                  <a:cubicBezTo>
                    <a:pt x="8771" y="1352"/>
                    <a:pt x="8814" y="1278"/>
                    <a:pt x="8850" y="1203"/>
                  </a:cubicBezTo>
                  <a:cubicBezTo>
                    <a:pt x="8889" y="1121"/>
                    <a:pt x="8882" y="983"/>
                    <a:pt x="8875" y="849"/>
                  </a:cubicBezTo>
                  <a:cubicBezTo>
                    <a:pt x="8862" y="579"/>
                    <a:pt x="8847" y="300"/>
                    <a:pt x="9126" y="139"/>
                  </a:cubicBezTo>
                  <a:cubicBezTo>
                    <a:pt x="9287" y="45"/>
                    <a:pt x="9524" y="0"/>
                    <a:pt x="9851" y="0"/>
                  </a:cubicBezTo>
                  <a:cubicBezTo>
                    <a:pt x="10049" y="0"/>
                    <a:pt x="10251" y="16"/>
                    <a:pt x="10447" y="31"/>
                  </a:cubicBezTo>
                  <a:cubicBezTo>
                    <a:pt x="10604" y="43"/>
                    <a:pt x="10753" y="55"/>
                    <a:pt x="10867" y="55"/>
                  </a:cubicBezTo>
                  <a:lnTo>
                    <a:pt x="10916" y="54"/>
                  </a:lnTo>
                  <a:cubicBezTo>
                    <a:pt x="11012" y="51"/>
                    <a:pt x="11107" y="49"/>
                    <a:pt x="11203" y="49"/>
                  </a:cubicBezTo>
                  <a:cubicBezTo>
                    <a:pt x="11585" y="49"/>
                    <a:pt x="11970" y="72"/>
                    <a:pt x="12363" y="98"/>
                  </a:cubicBezTo>
                  <a:lnTo>
                    <a:pt x="12839" y="129"/>
                  </a:lnTo>
                  <a:lnTo>
                    <a:pt x="12498" y="310"/>
                  </a:lnTo>
                  <a:cubicBezTo>
                    <a:pt x="12360" y="383"/>
                    <a:pt x="12220" y="466"/>
                    <a:pt x="12127" y="578"/>
                  </a:cubicBezTo>
                  <a:cubicBezTo>
                    <a:pt x="11998" y="733"/>
                    <a:pt x="12145" y="919"/>
                    <a:pt x="12302" y="1116"/>
                  </a:cubicBezTo>
                  <a:cubicBezTo>
                    <a:pt x="12465" y="1322"/>
                    <a:pt x="12634" y="1536"/>
                    <a:pt x="12543" y="1761"/>
                  </a:cubicBezTo>
                  <a:cubicBezTo>
                    <a:pt x="12430" y="2042"/>
                    <a:pt x="12095" y="2275"/>
                    <a:pt x="11770" y="2501"/>
                  </a:cubicBezTo>
                  <a:cubicBezTo>
                    <a:pt x="11411" y="2750"/>
                    <a:pt x="11073" y="2985"/>
                    <a:pt x="11031" y="3272"/>
                  </a:cubicBezTo>
                  <a:cubicBezTo>
                    <a:pt x="10978" y="3635"/>
                    <a:pt x="11442" y="4163"/>
                    <a:pt x="11903" y="4444"/>
                  </a:cubicBezTo>
                  <a:cubicBezTo>
                    <a:pt x="12228" y="4641"/>
                    <a:pt x="12669" y="4745"/>
                    <a:pt x="13181" y="4745"/>
                  </a:cubicBezTo>
                  <a:cubicBezTo>
                    <a:pt x="13216" y="4745"/>
                    <a:pt x="13251" y="4745"/>
                    <a:pt x="13287" y="4744"/>
                  </a:cubicBezTo>
                  <a:cubicBezTo>
                    <a:pt x="13415" y="4740"/>
                    <a:pt x="13588" y="4715"/>
                    <a:pt x="13771" y="4688"/>
                  </a:cubicBezTo>
                  <a:cubicBezTo>
                    <a:pt x="14023" y="4651"/>
                    <a:pt x="14283" y="4613"/>
                    <a:pt x="14531" y="4613"/>
                  </a:cubicBezTo>
                  <a:cubicBezTo>
                    <a:pt x="14680" y="4613"/>
                    <a:pt x="14807" y="4627"/>
                    <a:pt x="14919" y="4656"/>
                  </a:cubicBezTo>
                  <a:cubicBezTo>
                    <a:pt x="15310" y="4755"/>
                    <a:pt x="15598" y="4931"/>
                    <a:pt x="15877" y="5101"/>
                  </a:cubicBezTo>
                  <a:cubicBezTo>
                    <a:pt x="16086" y="5228"/>
                    <a:pt x="16283" y="5349"/>
                    <a:pt x="16511" y="5432"/>
                  </a:cubicBezTo>
                  <a:cubicBezTo>
                    <a:pt x="17150" y="5667"/>
                    <a:pt x="17906" y="5806"/>
                    <a:pt x="18641" y="5822"/>
                  </a:cubicBezTo>
                  <a:lnTo>
                    <a:pt x="18771" y="5825"/>
                  </a:lnTo>
                  <a:lnTo>
                    <a:pt x="18834" y="5886"/>
                  </a:lnTo>
                  <a:cubicBezTo>
                    <a:pt x="19219" y="6260"/>
                    <a:pt x="19527" y="6323"/>
                    <a:pt x="20256" y="6323"/>
                  </a:cubicBezTo>
                  <a:cubicBezTo>
                    <a:pt x="20330" y="6323"/>
                    <a:pt x="20407" y="6323"/>
                    <a:pt x="20489" y="6321"/>
                  </a:cubicBezTo>
                  <a:lnTo>
                    <a:pt x="20502" y="6570"/>
                  </a:lnTo>
                  <a:cubicBezTo>
                    <a:pt x="20537" y="6570"/>
                    <a:pt x="20560" y="6562"/>
                    <a:pt x="20566" y="6559"/>
                  </a:cubicBezTo>
                  <a:cubicBezTo>
                    <a:pt x="20342" y="6671"/>
                    <a:pt x="20168" y="7620"/>
                    <a:pt x="20170" y="7912"/>
                  </a:cubicBezTo>
                  <a:cubicBezTo>
                    <a:pt x="20215" y="7924"/>
                    <a:pt x="20279" y="7938"/>
                    <a:pt x="20319" y="7946"/>
                  </a:cubicBezTo>
                  <a:cubicBezTo>
                    <a:pt x="20433" y="7971"/>
                    <a:pt x="20523" y="7991"/>
                    <a:pt x="20584" y="8022"/>
                  </a:cubicBezTo>
                  <a:cubicBezTo>
                    <a:pt x="20805" y="8135"/>
                    <a:pt x="20935" y="8309"/>
                    <a:pt x="20983" y="8433"/>
                  </a:cubicBezTo>
                  <a:cubicBezTo>
                    <a:pt x="21071" y="8654"/>
                    <a:pt x="20931" y="8847"/>
                    <a:pt x="20807" y="9016"/>
                  </a:cubicBezTo>
                  <a:cubicBezTo>
                    <a:pt x="20730" y="9123"/>
                    <a:pt x="20657" y="9223"/>
                    <a:pt x="20639" y="9323"/>
                  </a:cubicBezTo>
                  <a:cubicBezTo>
                    <a:pt x="20614" y="9471"/>
                    <a:pt x="20707" y="9540"/>
                    <a:pt x="20861" y="9652"/>
                  </a:cubicBezTo>
                  <a:cubicBezTo>
                    <a:pt x="20933" y="9705"/>
                    <a:pt x="21009" y="9761"/>
                    <a:pt x="21079" y="9828"/>
                  </a:cubicBezTo>
                  <a:cubicBezTo>
                    <a:pt x="21285" y="10026"/>
                    <a:pt x="21415" y="10206"/>
                    <a:pt x="21475" y="10379"/>
                  </a:cubicBezTo>
                  <a:cubicBezTo>
                    <a:pt x="21600" y="10746"/>
                    <a:pt x="21322" y="11226"/>
                    <a:pt x="20654" y="11361"/>
                  </a:cubicBezTo>
                  <a:cubicBezTo>
                    <a:pt x="20495" y="11394"/>
                    <a:pt x="20323" y="11409"/>
                    <a:pt x="20129" y="11409"/>
                  </a:cubicBezTo>
                  <a:cubicBezTo>
                    <a:pt x="19850" y="11409"/>
                    <a:pt x="19568" y="11376"/>
                    <a:pt x="19296" y="11344"/>
                  </a:cubicBezTo>
                  <a:cubicBezTo>
                    <a:pt x="19038" y="11314"/>
                    <a:pt x="18795" y="11286"/>
                    <a:pt x="18569" y="11286"/>
                  </a:cubicBezTo>
                  <a:cubicBezTo>
                    <a:pt x="18506" y="11286"/>
                    <a:pt x="18443" y="11288"/>
                    <a:pt x="18382" y="11294"/>
                  </a:cubicBezTo>
                  <a:cubicBezTo>
                    <a:pt x="16898" y="11423"/>
                    <a:pt x="14966" y="12049"/>
                    <a:pt x="14164" y="12661"/>
                  </a:cubicBezTo>
                  <a:cubicBezTo>
                    <a:pt x="13363" y="13271"/>
                    <a:pt x="13634" y="13998"/>
                    <a:pt x="13897" y="14702"/>
                  </a:cubicBezTo>
                  <a:cubicBezTo>
                    <a:pt x="14234" y="15607"/>
                    <a:pt x="14583" y="16542"/>
                    <a:pt x="12590" y="17161"/>
                  </a:cubicBezTo>
                  <a:cubicBezTo>
                    <a:pt x="11148" y="17609"/>
                    <a:pt x="9892" y="18374"/>
                    <a:pt x="9232" y="19207"/>
                  </a:cubicBezTo>
                  <a:cubicBezTo>
                    <a:pt x="9047" y="19442"/>
                    <a:pt x="8987" y="19696"/>
                    <a:pt x="8924" y="19965"/>
                  </a:cubicBezTo>
                  <a:cubicBezTo>
                    <a:pt x="8838" y="20329"/>
                    <a:pt x="8749" y="20704"/>
                    <a:pt x="8332" y="21036"/>
                  </a:cubicBezTo>
                  <a:cubicBezTo>
                    <a:pt x="7701" y="21540"/>
                    <a:pt x="6057" y="21571"/>
                    <a:pt x="4969" y="21591"/>
                  </a:cubicBezTo>
                  <a:lnTo>
                    <a:pt x="4627" y="21597"/>
                  </a:lnTo>
                  <a:cubicBezTo>
                    <a:pt x="4555" y="21599"/>
                    <a:pt x="4481" y="21600"/>
                    <a:pt x="4406" y="21600"/>
                  </a:cubicBezTo>
                  <a:close/>
                </a:path>
              </a:pathLst>
            </a:custGeom>
            <a:solidFill>
              <a:srgbClr val="00ADE5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31" name="Forma"/>
            <p:cNvSpPr/>
            <p:nvPr/>
          </p:nvSpPr>
          <p:spPr>
            <a:xfrm>
              <a:off x="9384568" y="6797923"/>
              <a:ext cx="1370857" cy="135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1419" y="21600"/>
                  </a:moveTo>
                  <a:cubicBezTo>
                    <a:pt x="11041" y="21600"/>
                    <a:pt x="10395" y="21452"/>
                    <a:pt x="10320" y="20461"/>
                  </a:cubicBezTo>
                  <a:cubicBezTo>
                    <a:pt x="10313" y="20362"/>
                    <a:pt x="10343" y="20270"/>
                    <a:pt x="10369" y="20189"/>
                  </a:cubicBezTo>
                  <a:cubicBezTo>
                    <a:pt x="10377" y="20164"/>
                    <a:pt x="10389" y="20129"/>
                    <a:pt x="10395" y="20102"/>
                  </a:cubicBezTo>
                  <a:cubicBezTo>
                    <a:pt x="10341" y="20080"/>
                    <a:pt x="10196" y="20043"/>
                    <a:pt x="9838" y="20043"/>
                  </a:cubicBezTo>
                  <a:cubicBezTo>
                    <a:pt x="9673" y="20043"/>
                    <a:pt x="9508" y="20051"/>
                    <a:pt x="9373" y="20056"/>
                  </a:cubicBezTo>
                  <a:cubicBezTo>
                    <a:pt x="9272" y="20061"/>
                    <a:pt x="9186" y="20064"/>
                    <a:pt x="9127" y="20064"/>
                  </a:cubicBezTo>
                  <a:cubicBezTo>
                    <a:pt x="8963" y="20063"/>
                    <a:pt x="8797" y="20052"/>
                    <a:pt x="8622" y="20040"/>
                  </a:cubicBezTo>
                  <a:cubicBezTo>
                    <a:pt x="8428" y="20026"/>
                    <a:pt x="8223" y="20012"/>
                    <a:pt x="8024" y="20012"/>
                  </a:cubicBezTo>
                  <a:cubicBezTo>
                    <a:pt x="7929" y="20012"/>
                    <a:pt x="7842" y="20016"/>
                    <a:pt x="7763" y="20022"/>
                  </a:cubicBezTo>
                  <a:cubicBezTo>
                    <a:pt x="7738" y="20185"/>
                    <a:pt x="7702" y="20390"/>
                    <a:pt x="7685" y="20436"/>
                  </a:cubicBezTo>
                  <a:cubicBezTo>
                    <a:pt x="7604" y="20667"/>
                    <a:pt x="7467" y="20860"/>
                    <a:pt x="7289" y="20991"/>
                  </a:cubicBezTo>
                  <a:cubicBezTo>
                    <a:pt x="7149" y="21095"/>
                    <a:pt x="6981" y="21160"/>
                    <a:pt x="6790" y="21185"/>
                  </a:cubicBezTo>
                  <a:lnTo>
                    <a:pt x="6620" y="21207"/>
                  </a:lnTo>
                  <a:lnTo>
                    <a:pt x="6549" y="21052"/>
                  </a:lnTo>
                  <a:cubicBezTo>
                    <a:pt x="6425" y="20780"/>
                    <a:pt x="6288" y="20515"/>
                    <a:pt x="6143" y="20263"/>
                  </a:cubicBezTo>
                  <a:cubicBezTo>
                    <a:pt x="5948" y="19921"/>
                    <a:pt x="5662" y="19639"/>
                    <a:pt x="5317" y="19448"/>
                  </a:cubicBezTo>
                  <a:lnTo>
                    <a:pt x="5174" y="19368"/>
                  </a:lnTo>
                  <a:lnTo>
                    <a:pt x="5202" y="19208"/>
                  </a:lnTo>
                  <a:cubicBezTo>
                    <a:pt x="5255" y="18904"/>
                    <a:pt x="5366" y="18598"/>
                    <a:pt x="5449" y="18396"/>
                  </a:cubicBezTo>
                  <a:cubicBezTo>
                    <a:pt x="5617" y="17984"/>
                    <a:pt x="5626" y="17729"/>
                    <a:pt x="5644" y="17265"/>
                  </a:cubicBezTo>
                  <a:cubicBezTo>
                    <a:pt x="5676" y="16548"/>
                    <a:pt x="5960" y="16376"/>
                    <a:pt x="6321" y="16157"/>
                  </a:cubicBezTo>
                  <a:cubicBezTo>
                    <a:pt x="6399" y="16109"/>
                    <a:pt x="6486" y="16057"/>
                    <a:pt x="6581" y="15992"/>
                  </a:cubicBezTo>
                  <a:cubicBezTo>
                    <a:pt x="6821" y="15831"/>
                    <a:pt x="7062" y="15448"/>
                    <a:pt x="6853" y="15100"/>
                  </a:cubicBezTo>
                  <a:cubicBezTo>
                    <a:pt x="6770" y="14963"/>
                    <a:pt x="6591" y="14870"/>
                    <a:pt x="6402" y="14771"/>
                  </a:cubicBezTo>
                  <a:cubicBezTo>
                    <a:pt x="6214" y="14674"/>
                    <a:pt x="6020" y="14573"/>
                    <a:pt x="5868" y="14409"/>
                  </a:cubicBezTo>
                  <a:cubicBezTo>
                    <a:pt x="5714" y="14246"/>
                    <a:pt x="5516" y="13998"/>
                    <a:pt x="5448" y="13749"/>
                  </a:cubicBezTo>
                  <a:cubicBezTo>
                    <a:pt x="5440" y="13718"/>
                    <a:pt x="5415" y="13413"/>
                    <a:pt x="5447" y="13170"/>
                  </a:cubicBezTo>
                  <a:cubicBezTo>
                    <a:pt x="5372" y="13147"/>
                    <a:pt x="5294" y="13132"/>
                    <a:pt x="5209" y="13114"/>
                  </a:cubicBezTo>
                  <a:cubicBezTo>
                    <a:pt x="5016" y="13076"/>
                    <a:pt x="4796" y="13031"/>
                    <a:pt x="4570" y="12881"/>
                  </a:cubicBezTo>
                  <a:cubicBezTo>
                    <a:pt x="4366" y="12746"/>
                    <a:pt x="4195" y="12579"/>
                    <a:pt x="4029" y="12418"/>
                  </a:cubicBezTo>
                  <a:cubicBezTo>
                    <a:pt x="3880" y="12272"/>
                    <a:pt x="3738" y="12133"/>
                    <a:pt x="3579" y="12024"/>
                  </a:cubicBezTo>
                  <a:cubicBezTo>
                    <a:pt x="3063" y="11667"/>
                    <a:pt x="3022" y="11278"/>
                    <a:pt x="2983" y="10902"/>
                  </a:cubicBezTo>
                  <a:cubicBezTo>
                    <a:pt x="2966" y="10739"/>
                    <a:pt x="2948" y="10571"/>
                    <a:pt x="2890" y="10395"/>
                  </a:cubicBezTo>
                  <a:cubicBezTo>
                    <a:pt x="2818" y="10181"/>
                    <a:pt x="2760" y="10165"/>
                    <a:pt x="2589" y="10117"/>
                  </a:cubicBezTo>
                  <a:cubicBezTo>
                    <a:pt x="2450" y="10078"/>
                    <a:pt x="2260" y="10025"/>
                    <a:pt x="2066" y="9847"/>
                  </a:cubicBezTo>
                  <a:cubicBezTo>
                    <a:pt x="1634" y="9455"/>
                    <a:pt x="1911" y="9004"/>
                    <a:pt x="2125" y="8690"/>
                  </a:cubicBezTo>
                  <a:cubicBezTo>
                    <a:pt x="1576" y="8267"/>
                    <a:pt x="1094" y="7997"/>
                    <a:pt x="777" y="7934"/>
                  </a:cubicBezTo>
                  <a:cubicBezTo>
                    <a:pt x="750" y="7929"/>
                    <a:pt x="727" y="7926"/>
                    <a:pt x="705" y="7923"/>
                  </a:cubicBezTo>
                  <a:lnTo>
                    <a:pt x="489" y="7895"/>
                  </a:lnTo>
                  <a:lnTo>
                    <a:pt x="486" y="7677"/>
                  </a:lnTo>
                  <a:cubicBezTo>
                    <a:pt x="489" y="7623"/>
                    <a:pt x="495" y="7568"/>
                    <a:pt x="501" y="7513"/>
                  </a:cubicBezTo>
                  <a:lnTo>
                    <a:pt x="737" y="7483"/>
                  </a:lnTo>
                  <a:lnTo>
                    <a:pt x="506" y="7466"/>
                  </a:lnTo>
                  <a:cubicBezTo>
                    <a:pt x="558" y="7006"/>
                    <a:pt x="626" y="6428"/>
                    <a:pt x="477" y="6123"/>
                  </a:cubicBezTo>
                  <a:cubicBezTo>
                    <a:pt x="439" y="6045"/>
                    <a:pt x="375" y="5986"/>
                    <a:pt x="301" y="5917"/>
                  </a:cubicBezTo>
                  <a:cubicBezTo>
                    <a:pt x="142" y="5768"/>
                    <a:pt x="-77" y="5564"/>
                    <a:pt x="26" y="5141"/>
                  </a:cubicBezTo>
                  <a:lnTo>
                    <a:pt x="59" y="5007"/>
                  </a:lnTo>
                  <a:lnTo>
                    <a:pt x="194" y="4972"/>
                  </a:lnTo>
                  <a:cubicBezTo>
                    <a:pt x="381" y="4925"/>
                    <a:pt x="582" y="4891"/>
                    <a:pt x="786" y="4858"/>
                  </a:cubicBezTo>
                  <a:cubicBezTo>
                    <a:pt x="1319" y="4770"/>
                    <a:pt x="1821" y="4687"/>
                    <a:pt x="2139" y="4337"/>
                  </a:cubicBezTo>
                  <a:cubicBezTo>
                    <a:pt x="2462" y="3978"/>
                    <a:pt x="2640" y="3522"/>
                    <a:pt x="2640" y="3056"/>
                  </a:cubicBezTo>
                  <a:cubicBezTo>
                    <a:pt x="2640" y="3015"/>
                    <a:pt x="2638" y="2975"/>
                    <a:pt x="2635" y="2935"/>
                  </a:cubicBezTo>
                  <a:cubicBezTo>
                    <a:pt x="2625" y="2799"/>
                    <a:pt x="2600" y="2671"/>
                    <a:pt x="2560" y="2549"/>
                  </a:cubicBezTo>
                  <a:lnTo>
                    <a:pt x="2542" y="2500"/>
                  </a:lnTo>
                  <a:lnTo>
                    <a:pt x="2535" y="2485"/>
                  </a:lnTo>
                  <a:cubicBezTo>
                    <a:pt x="2535" y="2485"/>
                    <a:pt x="2511" y="2418"/>
                    <a:pt x="2504" y="2402"/>
                  </a:cubicBezTo>
                  <a:lnTo>
                    <a:pt x="2461" y="2318"/>
                  </a:lnTo>
                  <a:lnTo>
                    <a:pt x="2428" y="2259"/>
                  </a:lnTo>
                  <a:cubicBezTo>
                    <a:pt x="2398" y="2213"/>
                    <a:pt x="2389" y="2200"/>
                    <a:pt x="2379" y="2187"/>
                  </a:cubicBezTo>
                  <a:cubicBezTo>
                    <a:pt x="2345" y="2139"/>
                    <a:pt x="2312" y="2099"/>
                    <a:pt x="2278" y="2059"/>
                  </a:cubicBezTo>
                  <a:lnTo>
                    <a:pt x="2213" y="1992"/>
                  </a:lnTo>
                  <a:cubicBezTo>
                    <a:pt x="2192" y="1969"/>
                    <a:pt x="2173" y="1954"/>
                    <a:pt x="2155" y="1940"/>
                  </a:cubicBezTo>
                  <a:cubicBezTo>
                    <a:pt x="2136" y="1924"/>
                    <a:pt x="2117" y="1907"/>
                    <a:pt x="2097" y="1894"/>
                  </a:cubicBezTo>
                  <a:lnTo>
                    <a:pt x="1887" y="1754"/>
                  </a:lnTo>
                  <a:lnTo>
                    <a:pt x="2047" y="1559"/>
                  </a:lnTo>
                  <a:cubicBezTo>
                    <a:pt x="2339" y="1202"/>
                    <a:pt x="2619" y="974"/>
                    <a:pt x="2928" y="841"/>
                  </a:cubicBezTo>
                  <a:cubicBezTo>
                    <a:pt x="3175" y="734"/>
                    <a:pt x="3437" y="685"/>
                    <a:pt x="3752" y="685"/>
                  </a:cubicBezTo>
                  <a:cubicBezTo>
                    <a:pt x="3964" y="685"/>
                    <a:pt x="4171" y="707"/>
                    <a:pt x="4372" y="729"/>
                  </a:cubicBezTo>
                  <a:cubicBezTo>
                    <a:pt x="4563" y="750"/>
                    <a:pt x="4744" y="769"/>
                    <a:pt x="4920" y="769"/>
                  </a:cubicBezTo>
                  <a:cubicBezTo>
                    <a:pt x="5233" y="769"/>
                    <a:pt x="5466" y="704"/>
                    <a:pt x="5676" y="559"/>
                  </a:cubicBezTo>
                  <a:cubicBezTo>
                    <a:pt x="6110" y="253"/>
                    <a:pt x="6518" y="0"/>
                    <a:pt x="7111" y="0"/>
                  </a:cubicBezTo>
                  <a:cubicBezTo>
                    <a:pt x="7159" y="0"/>
                    <a:pt x="7208" y="1"/>
                    <a:pt x="7258" y="5"/>
                  </a:cubicBezTo>
                  <a:cubicBezTo>
                    <a:pt x="8044" y="62"/>
                    <a:pt x="9087" y="740"/>
                    <a:pt x="9309" y="1562"/>
                  </a:cubicBezTo>
                  <a:cubicBezTo>
                    <a:pt x="9411" y="1938"/>
                    <a:pt x="9194" y="2288"/>
                    <a:pt x="9020" y="2570"/>
                  </a:cubicBezTo>
                  <a:cubicBezTo>
                    <a:pt x="8918" y="2734"/>
                    <a:pt x="8792" y="2940"/>
                    <a:pt x="8826" y="3020"/>
                  </a:cubicBezTo>
                  <a:cubicBezTo>
                    <a:pt x="8858" y="3093"/>
                    <a:pt x="9196" y="3243"/>
                    <a:pt x="10040" y="3243"/>
                  </a:cubicBezTo>
                  <a:cubicBezTo>
                    <a:pt x="10123" y="3243"/>
                    <a:pt x="10192" y="3242"/>
                    <a:pt x="10242" y="3240"/>
                  </a:cubicBezTo>
                  <a:lnTo>
                    <a:pt x="10471" y="3230"/>
                  </a:lnTo>
                  <a:cubicBezTo>
                    <a:pt x="10590" y="3224"/>
                    <a:pt x="10698" y="3219"/>
                    <a:pt x="10800" y="3219"/>
                  </a:cubicBezTo>
                  <a:cubicBezTo>
                    <a:pt x="11236" y="3219"/>
                    <a:pt x="11582" y="3319"/>
                    <a:pt x="11957" y="3818"/>
                  </a:cubicBezTo>
                  <a:lnTo>
                    <a:pt x="12198" y="4141"/>
                  </a:lnTo>
                  <a:cubicBezTo>
                    <a:pt x="12584" y="4661"/>
                    <a:pt x="12948" y="5151"/>
                    <a:pt x="13431" y="5596"/>
                  </a:cubicBezTo>
                  <a:cubicBezTo>
                    <a:pt x="13862" y="5994"/>
                    <a:pt x="14228" y="6298"/>
                    <a:pt x="14692" y="6298"/>
                  </a:cubicBezTo>
                  <a:cubicBezTo>
                    <a:pt x="14812" y="6298"/>
                    <a:pt x="14934" y="6278"/>
                    <a:pt x="15065" y="6238"/>
                  </a:cubicBezTo>
                  <a:cubicBezTo>
                    <a:pt x="15301" y="6165"/>
                    <a:pt x="15531" y="6062"/>
                    <a:pt x="15774" y="5954"/>
                  </a:cubicBezTo>
                  <a:cubicBezTo>
                    <a:pt x="16240" y="5747"/>
                    <a:pt x="16722" y="5533"/>
                    <a:pt x="17261" y="5533"/>
                  </a:cubicBezTo>
                  <a:cubicBezTo>
                    <a:pt x="17443" y="5533"/>
                    <a:pt x="17624" y="5558"/>
                    <a:pt x="17799" y="5608"/>
                  </a:cubicBezTo>
                  <a:cubicBezTo>
                    <a:pt x="19293" y="6031"/>
                    <a:pt x="19293" y="7817"/>
                    <a:pt x="19292" y="9253"/>
                  </a:cubicBezTo>
                  <a:cubicBezTo>
                    <a:pt x="19291" y="9663"/>
                    <a:pt x="19291" y="10055"/>
                    <a:pt x="19325" y="10377"/>
                  </a:cubicBezTo>
                  <a:cubicBezTo>
                    <a:pt x="19358" y="10374"/>
                    <a:pt x="19390" y="10372"/>
                    <a:pt x="19422" y="10370"/>
                  </a:cubicBezTo>
                  <a:cubicBezTo>
                    <a:pt x="19521" y="10361"/>
                    <a:pt x="19621" y="10354"/>
                    <a:pt x="19716" y="10354"/>
                  </a:cubicBezTo>
                  <a:cubicBezTo>
                    <a:pt x="19776" y="10354"/>
                    <a:pt x="19833" y="10357"/>
                    <a:pt x="19888" y="10364"/>
                  </a:cubicBezTo>
                  <a:cubicBezTo>
                    <a:pt x="20254" y="10413"/>
                    <a:pt x="20325" y="10448"/>
                    <a:pt x="20518" y="10680"/>
                  </a:cubicBezTo>
                  <a:cubicBezTo>
                    <a:pt x="20549" y="10719"/>
                    <a:pt x="20587" y="10764"/>
                    <a:pt x="20636" y="10820"/>
                  </a:cubicBezTo>
                  <a:cubicBezTo>
                    <a:pt x="20839" y="11047"/>
                    <a:pt x="21083" y="11203"/>
                    <a:pt x="21341" y="11368"/>
                  </a:cubicBezTo>
                  <a:lnTo>
                    <a:pt x="21523" y="11485"/>
                  </a:lnTo>
                  <a:lnTo>
                    <a:pt x="21431" y="11681"/>
                  </a:lnTo>
                  <a:cubicBezTo>
                    <a:pt x="21327" y="11867"/>
                    <a:pt x="21219" y="12052"/>
                    <a:pt x="21111" y="12238"/>
                  </a:cubicBezTo>
                  <a:lnTo>
                    <a:pt x="20889" y="12629"/>
                  </a:lnTo>
                  <a:cubicBezTo>
                    <a:pt x="20799" y="12785"/>
                    <a:pt x="20711" y="12940"/>
                    <a:pt x="20627" y="13098"/>
                  </a:cubicBezTo>
                  <a:lnTo>
                    <a:pt x="20499" y="13336"/>
                  </a:lnTo>
                  <a:cubicBezTo>
                    <a:pt x="20352" y="13612"/>
                    <a:pt x="20221" y="13883"/>
                    <a:pt x="20108" y="14141"/>
                  </a:cubicBezTo>
                  <a:cubicBezTo>
                    <a:pt x="19979" y="14437"/>
                    <a:pt x="19930" y="14758"/>
                    <a:pt x="19879" y="15099"/>
                  </a:cubicBezTo>
                  <a:cubicBezTo>
                    <a:pt x="19824" y="15460"/>
                    <a:pt x="19767" y="15834"/>
                    <a:pt x="19608" y="16188"/>
                  </a:cubicBezTo>
                  <a:cubicBezTo>
                    <a:pt x="19585" y="16241"/>
                    <a:pt x="19559" y="16290"/>
                    <a:pt x="19533" y="16336"/>
                  </a:cubicBezTo>
                  <a:cubicBezTo>
                    <a:pt x="19390" y="16588"/>
                    <a:pt x="19205" y="16765"/>
                    <a:pt x="19026" y="16935"/>
                  </a:cubicBezTo>
                  <a:lnTo>
                    <a:pt x="18860" y="17092"/>
                  </a:lnTo>
                  <a:lnTo>
                    <a:pt x="18782" y="17159"/>
                  </a:lnTo>
                  <a:lnTo>
                    <a:pt x="18680" y="17147"/>
                  </a:lnTo>
                  <a:cubicBezTo>
                    <a:pt x="18301" y="17101"/>
                    <a:pt x="17932" y="17061"/>
                    <a:pt x="17575" y="17061"/>
                  </a:cubicBezTo>
                  <a:cubicBezTo>
                    <a:pt x="17490" y="17061"/>
                    <a:pt x="17405" y="17063"/>
                    <a:pt x="17320" y="17068"/>
                  </a:cubicBezTo>
                  <a:cubicBezTo>
                    <a:pt x="17296" y="17070"/>
                    <a:pt x="17268" y="17071"/>
                    <a:pt x="17239" y="17071"/>
                  </a:cubicBezTo>
                  <a:cubicBezTo>
                    <a:pt x="17093" y="17071"/>
                    <a:pt x="16928" y="17047"/>
                    <a:pt x="16753" y="17022"/>
                  </a:cubicBezTo>
                  <a:cubicBezTo>
                    <a:pt x="16574" y="16996"/>
                    <a:pt x="16389" y="16970"/>
                    <a:pt x="16224" y="16970"/>
                  </a:cubicBezTo>
                  <a:cubicBezTo>
                    <a:pt x="16034" y="16970"/>
                    <a:pt x="15908" y="17005"/>
                    <a:pt x="15840" y="17079"/>
                  </a:cubicBezTo>
                  <a:cubicBezTo>
                    <a:pt x="15689" y="17240"/>
                    <a:pt x="15702" y="17697"/>
                    <a:pt x="15712" y="18064"/>
                  </a:cubicBezTo>
                  <a:cubicBezTo>
                    <a:pt x="15721" y="18356"/>
                    <a:pt x="15728" y="18632"/>
                    <a:pt x="15673" y="18845"/>
                  </a:cubicBezTo>
                  <a:cubicBezTo>
                    <a:pt x="15635" y="18989"/>
                    <a:pt x="15589" y="19134"/>
                    <a:pt x="15543" y="19281"/>
                  </a:cubicBezTo>
                  <a:cubicBezTo>
                    <a:pt x="15464" y="19532"/>
                    <a:pt x="15388" y="19771"/>
                    <a:pt x="15355" y="20008"/>
                  </a:cubicBezTo>
                  <a:cubicBezTo>
                    <a:pt x="15343" y="20094"/>
                    <a:pt x="15343" y="20182"/>
                    <a:pt x="15343" y="20269"/>
                  </a:cubicBezTo>
                  <a:cubicBezTo>
                    <a:pt x="15342" y="20503"/>
                    <a:pt x="15341" y="20768"/>
                    <a:pt x="15155" y="21011"/>
                  </a:cubicBezTo>
                  <a:lnTo>
                    <a:pt x="15064" y="21130"/>
                  </a:lnTo>
                  <a:lnTo>
                    <a:pt x="14916" y="21095"/>
                  </a:lnTo>
                  <a:cubicBezTo>
                    <a:pt x="14793" y="21066"/>
                    <a:pt x="14674" y="21030"/>
                    <a:pt x="14556" y="20995"/>
                  </a:cubicBezTo>
                  <a:cubicBezTo>
                    <a:pt x="14318" y="20923"/>
                    <a:pt x="14092" y="20855"/>
                    <a:pt x="13864" y="20855"/>
                  </a:cubicBezTo>
                  <a:cubicBezTo>
                    <a:pt x="13777" y="20855"/>
                    <a:pt x="13695" y="20865"/>
                    <a:pt x="13613" y="20884"/>
                  </a:cubicBezTo>
                  <a:cubicBezTo>
                    <a:pt x="13378" y="20939"/>
                    <a:pt x="13154" y="21048"/>
                    <a:pt x="12918" y="21163"/>
                  </a:cubicBezTo>
                  <a:cubicBezTo>
                    <a:pt x="12738" y="21251"/>
                    <a:pt x="12552" y="21341"/>
                    <a:pt x="12354" y="21410"/>
                  </a:cubicBezTo>
                  <a:cubicBezTo>
                    <a:pt x="11985" y="21538"/>
                    <a:pt x="11679" y="21600"/>
                    <a:pt x="11419" y="21600"/>
                  </a:cubicBezTo>
                  <a:close/>
                </a:path>
              </a:pathLst>
            </a:custGeom>
            <a:solidFill>
              <a:srgbClr val="00ADE5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587022">
                <a:defRPr sz="2200"/>
              </a:pPr>
            </a:p>
          </p:txBody>
        </p:sp>
        <p:sp>
          <p:nvSpPr>
            <p:cNvPr id="232" name="Forma"/>
            <p:cNvSpPr/>
            <p:nvPr/>
          </p:nvSpPr>
          <p:spPr>
            <a:xfrm>
              <a:off x="7973064" y="6407980"/>
              <a:ext cx="1876989" cy="170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7354" y="21600"/>
                  </a:moveTo>
                  <a:cubicBezTo>
                    <a:pt x="17097" y="21600"/>
                    <a:pt x="16826" y="21436"/>
                    <a:pt x="16502" y="21083"/>
                  </a:cubicBezTo>
                  <a:cubicBezTo>
                    <a:pt x="16371" y="20940"/>
                    <a:pt x="16268" y="20805"/>
                    <a:pt x="16169" y="20674"/>
                  </a:cubicBezTo>
                  <a:cubicBezTo>
                    <a:pt x="15978" y="20422"/>
                    <a:pt x="15813" y="20204"/>
                    <a:pt x="15502" y="20028"/>
                  </a:cubicBezTo>
                  <a:cubicBezTo>
                    <a:pt x="15341" y="19938"/>
                    <a:pt x="15210" y="19818"/>
                    <a:pt x="15084" y="19702"/>
                  </a:cubicBezTo>
                  <a:cubicBezTo>
                    <a:pt x="14888" y="19522"/>
                    <a:pt x="14718" y="19366"/>
                    <a:pt x="14481" y="19366"/>
                  </a:cubicBezTo>
                  <a:cubicBezTo>
                    <a:pt x="14446" y="19366"/>
                    <a:pt x="14409" y="19370"/>
                    <a:pt x="14370" y="19377"/>
                  </a:cubicBezTo>
                  <a:cubicBezTo>
                    <a:pt x="14333" y="19383"/>
                    <a:pt x="14283" y="19416"/>
                    <a:pt x="14231" y="19451"/>
                  </a:cubicBezTo>
                  <a:cubicBezTo>
                    <a:pt x="14143" y="19509"/>
                    <a:pt x="14034" y="19582"/>
                    <a:pt x="13899" y="19582"/>
                  </a:cubicBezTo>
                  <a:cubicBezTo>
                    <a:pt x="13875" y="19582"/>
                    <a:pt x="13852" y="19579"/>
                    <a:pt x="13827" y="19575"/>
                  </a:cubicBezTo>
                  <a:cubicBezTo>
                    <a:pt x="13532" y="19522"/>
                    <a:pt x="13483" y="19348"/>
                    <a:pt x="13474" y="19169"/>
                  </a:cubicBezTo>
                  <a:cubicBezTo>
                    <a:pt x="13472" y="19117"/>
                    <a:pt x="13470" y="19076"/>
                    <a:pt x="13450" y="19033"/>
                  </a:cubicBezTo>
                  <a:cubicBezTo>
                    <a:pt x="13383" y="18890"/>
                    <a:pt x="13253" y="18842"/>
                    <a:pt x="13047" y="18780"/>
                  </a:cubicBezTo>
                  <a:cubicBezTo>
                    <a:pt x="12819" y="18712"/>
                    <a:pt x="12507" y="18618"/>
                    <a:pt x="12445" y="18204"/>
                  </a:cubicBezTo>
                  <a:cubicBezTo>
                    <a:pt x="12382" y="17788"/>
                    <a:pt x="12574" y="17407"/>
                    <a:pt x="12759" y="17039"/>
                  </a:cubicBezTo>
                  <a:cubicBezTo>
                    <a:pt x="12937" y="16684"/>
                    <a:pt x="13106" y="16349"/>
                    <a:pt x="13059" y="15999"/>
                  </a:cubicBezTo>
                  <a:cubicBezTo>
                    <a:pt x="13027" y="15770"/>
                    <a:pt x="12914" y="15538"/>
                    <a:pt x="12806" y="15313"/>
                  </a:cubicBezTo>
                  <a:cubicBezTo>
                    <a:pt x="12759" y="15216"/>
                    <a:pt x="12712" y="15120"/>
                    <a:pt x="12672" y="15025"/>
                  </a:cubicBezTo>
                  <a:cubicBezTo>
                    <a:pt x="12501" y="14784"/>
                    <a:pt x="12335" y="14514"/>
                    <a:pt x="12158" y="14229"/>
                  </a:cubicBezTo>
                  <a:cubicBezTo>
                    <a:pt x="11783" y="13623"/>
                    <a:pt x="11394" y="12996"/>
                    <a:pt x="10951" y="12617"/>
                  </a:cubicBezTo>
                  <a:cubicBezTo>
                    <a:pt x="10841" y="12523"/>
                    <a:pt x="10748" y="12476"/>
                    <a:pt x="10676" y="12476"/>
                  </a:cubicBezTo>
                  <a:cubicBezTo>
                    <a:pt x="10582" y="12476"/>
                    <a:pt x="10495" y="12559"/>
                    <a:pt x="10361" y="12693"/>
                  </a:cubicBezTo>
                  <a:cubicBezTo>
                    <a:pt x="10272" y="12783"/>
                    <a:pt x="10171" y="12885"/>
                    <a:pt x="10046" y="12968"/>
                  </a:cubicBezTo>
                  <a:cubicBezTo>
                    <a:pt x="9889" y="13073"/>
                    <a:pt x="9723" y="13096"/>
                    <a:pt x="9576" y="13116"/>
                  </a:cubicBezTo>
                  <a:cubicBezTo>
                    <a:pt x="9498" y="13127"/>
                    <a:pt x="9420" y="13137"/>
                    <a:pt x="9343" y="13162"/>
                  </a:cubicBezTo>
                  <a:cubicBezTo>
                    <a:pt x="9248" y="13193"/>
                    <a:pt x="9161" y="13271"/>
                    <a:pt x="9068" y="13352"/>
                  </a:cubicBezTo>
                  <a:cubicBezTo>
                    <a:pt x="8949" y="13458"/>
                    <a:pt x="8814" y="13578"/>
                    <a:pt x="8634" y="13619"/>
                  </a:cubicBezTo>
                  <a:cubicBezTo>
                    <a:pt x="8559" y="13636"/>
                    <a:pt x="8483" y="13644"/>
                    <a:pt x="8404" y="13644"/>
                  </a:cubicBezTo>
                  <a:cubicBezTo>
                    <a:pt x="8278" y="13644"/>
                    <a:pt x="8166" y="13624"/>
                    <a:pt x="8057" y="13604"/>
                  </a:cubicBezTo>
                  <a:cubicBezTo>
                    <a:pt x="7960" y="13586"/>
                    <a:pt x="7868" y="13569"/>
                    <a:pt x="7776" y="13569"/>
                  </a:cubicBezTo>
                  <a:cubicBezTo>
                    <a:pt x="7674" y="13569"/>
                    <a:pt x="7581" y="13590"/>
                    <a:pt x="7486" y="13636"/>
                  </a:cubicBezTo>
                  <a:cubicBezTo>
                    <a:pt x="7330" y="13709"/>
                    <a:pt x="6631" y="14155"/>
                    <a:pt x="6549" y="14280"/>
                  </a:cubicBezTo>
                  <a:cubicBezTo>
                    <a:pt x="6549" y="14280"/>
                    <a:pt x="6565" y="14254"/>
                    <a:pt x="6565" y="14210"/>
                  </a:cubicBezTo>
                  <a:lnTo>
                    <a:pt x="6231" y="14249"/>
                  </a:lnTo>
                  <a:cubicBezTo>
                    <a:pt x="6103" y="13584"/>
                    <a:pt x="6592" y="13142"/>
                    <a:pt x="7024" y="12752"/>
                  </a:cubicBezTo>
                  <a:cubicBezTo>
                    <a:pt x="7429" y="12386"/>
                    <a:pt x="7670" y="12143"/>
                    <a:pt x="7606" y="11860"/>
                  </a:cubicBezTo>
                  <a:cubicBezTo>
                    <a:pt x="7573" y="11713"/>
                    <a:pt x="7379" y="11629"/>
                    <a:pt x="7191" y="11549"/>
                  </a:cubicBezTo>
                  <a:cubicBezTo>
                    <a:pt x="7082" y="11501"/>
                    <a:pt x="6978" y="11457"/>
                    <a:pt x="6890" y="11395"/>
                  </a:cubicBezTo>
                  <a:cubicBezTo>
                    <a:pt x="6786" y="11321"/>
                    <a:pt x="6688" y="11229"/>
                    <a:pt x="6592" y="11139"/>
                  </a:cubicBezTo>
                  <a:cubicBezTo>
                    <a:pt x="6395" y="10955"/>
                    <a:pt x="6209" y="10780"/>
                    <a:pt x="5993" y="10769"/>
                  </a:cubicBezTo>
                  <a:cubicBezTo>
                    <a:pt x="5993" y="10769"/>
                    <a:pt x="5993" y="10769"/>
                    <a:pt x="5993" y="10769"/>
                  </a:cubicBezTo>
                  <a:cubicBezTo>
                    <a:pt x="5778" y="10769"/>
                    <a:pt x="5494" y="10930"/>
                    <a:pt x="5265" y="11060"/>
                  </a:cubicBezTo>
                  <a:cubicBezTo>
                    <a:pt x="5162" y="11118"/>
                    <a:pt x="5064" y="11174"/>
                    <a:pt x="4978" y="11214"/>
                  </a:cubicBezTo>
                  <a:lnTo>
                    <a:pt x="4815" y="11289"/>
                  </a:lnTo>
                  <a:lnTo>
                    <a:pt x="4754" y="11107"/>
                  </a:lnTo>
                  <a:cubicBezTo>
                    <a:pt x="4660" y="10831"/>
                    <a:pt x="4532" y="10831"/>
                    <a:pt x="4489" y="10831"/>
                  </a:cubicBezTo>
                  <a:cubicBezTo>
                    <a:pt x="4301" y="10831"/>
                    <a:pt x="4036" y="11057"/>
                    <a:pt x="3909" y="11324"/>
                  </a:cubicBezTo>
                  <a:lnTo>
                    <a:pt x="3822" y="11508"/>
                  </a:lnTo>
                  <a:lnTo>
                    <a:pt x="3666" y="11393"/>
                  </a:lnTo>
                  <a:cubicBezTo>
                    <a:pt x="3294" y="11120"/>
                    <a:pt x="3318" y="10641"/>
                    <a:pt x="3339" y="10218"/>
                  </a:cubicBezTo>
                  <a:cubicBezTo>
                    <a:pt x="3354" y="9925"/>
                    <a:pt x="3368" y="9649"/>
                    <a:pt x="3256" y="9488"/>
                  </a:cubicBezTo>
                  <a:cubicBezTo>
                    <a:pt x="3256" y="9488"/>
                    <a:pt x="2631" y="8595"/>
                    <a:pt x="2423" y="8295"/>
                  </a:cubicBezTo>
                  <a:cubicBezTo>
                    <a:pt x="2240" y="8032"/>
                    <a:pt x="2097" y="7737"/>
                    <a:pt x="1958" y="7451"/>
                  </a:cubicBezTo>
                  <a:cubicBezTo>
                    <a:pt x="1814" y="7154"/>
                    <a:pt x="1678" y="6874"/>
                    <a:pt x="1500" y="6623"/>
                  </a:cubicBezTo>
                  <a:cubicBezTo>
                    <a:pt x="1088" y="6043"/>
                    <a:pt x="672" y="5614"/>
                    <a:pt x="227" y="5313"/>
                  </a:cubicBezTo>
                  <a:lnTo>
                    <a:pt x="0" y="5160"/>
                  </a:lnTo>
                  <a:lnTo>
                    <a:pt x="221" y="4997"/>
                  </a:lnTo>
                  <a:cubicBezTo>
                    <a:pt x="297" y="4942"/>
                    <a:pt x="379" y="4886"/>
                    <a:pt x="469" y="4826"/>
                  </a:cubicBezTo>
                  <a:cubicBezTo>
                    <a:pt x="942" y="4516"/>
                    <a:pt x="1336" y="4179"/>
                    <a:pt x="1570" y="3886"/>
                  </a:cubicBezTo>
                  <a:cubicBezTo>
                    <a:pt x="1139" y="2961"/>
                    <a:pt x="1555" y="2430"/>
                    <a:pt x="1958" y="1916"/>
                  </a:cubicBezTo>
                  <a:cubicBezTo>
                    <a:pt x="2110" y="1722"/>
                    <a:pt x="2268" y="1521"/>
                    <a:pt x="2395" y="1288"/>
                  </a:cubicBezTo>
                  <a:lnTo>
                    <a:pt x="2524" y="1051"/>
                  </a:lnTo>
                  <a:lnTo>
                    <a:pt x="2675" y="1273"/>
                  </a:lnTo>
                  <a:cubicBezTo>
                    <a:pt x="2872" y="1564"/>
                    <a:pt x="3110" y="2000"/>
                    <a:pt x="3221" y="2343"/>
                  </a:cubicBezTo>
                  <a:cubicBezTo>
                    <a:pt x="3248" y="2344"/>
                    <a:pt x="3273" y="2344"/>
                    <a:pt x="3296" y="2344"/>
                  </a:cubicBezTo>
                  <a:cubicBezTo>
                    <a:pt x="3451" y="2344"/>
                    <a:pt x="3488" y="2323"/>
                    <a:pt x="3491" y="2321"/>
                  </a:cubicBezTo>
                  <a:cubicBezTo>
                    <a:pt x="3485" y="2312"/>
                    <a:pt x="3470" y="2204"/>
                    <a:pt x="3458" y="2118"/>
                  </a:cubicBezTo>
                  <a:cubicBezTo>
                    <a:pt x="3446" y="2029"/>
                    <a:pt x="3432" y="1925"/>
                    <a:pt x="3422" y="1804"/>
                  </a:cubicBezTo>
                  <a:cubicBezTo>
                    <a:pt x="3375" y="1224"/>
                    <a:pt x="3593" y="857"/>
                    <a:pt x="4020" y="795"/>
                  </a:cubicBezTo>
                  <a:cubicBezTo>
                    <a:pt x="4115" y="781"/>
                    <a:pt x="4214" y="775"/>
                    <a:pt x="4318" y="775"/>
                  </a:cubicBezTo>
                  <a:cubicBezTo>
                    <a:pt x="5269" y="775"/>
                    <a:pt x="6550" y="1337"/>
                    <a:pt x="7238" y="1880"/>
                  </a:cubicBezTo>
                  <a:cubicBezTo>
                    <a:pt x="7472" y="2065"/>
                    <a:pt x="7736" y="2155"/>
                    <a:pt x="8045" y="2155"/>
                  </a:cubicBezTo>
                  <a:cubicBezTo>
                    <a:pt x="8221" y="2155"/>
                    <a:pt x="8413" y="2124"/>
                    <a:pt x="8616" y="2064"/>
                  </a:cubicBezTo>
                  <a:cubicBezTo>
                    <a:pt x="8774" y="2017"/>
                    <a:pt x="8954" y="1970"/>
                    <a:pt x="9146" y="1919"/>
                  </a:cubicBezTo>
                  <a:cubicBezTo>
                    <a:pt x="10019" y="1690"/>
                    <a:pt x="11216" y="1377"/>
                    <a:pt x="11677" y="695"/>
                  </a:cubicBezTo>
                  <a:cubicBezTo>
                    <a:pt x="11738" y="605"/>
                    <a:pt x="11769" y="489"/>
                    <a:pt x="11772" y="342"/>
                  </a:cubicBezTo>
                  <a:lnTo>
                    <a:pt x="11778" y="0"/>
                  </a:lnTo>
                  <a:lnTo>
                    <a:pt x="12034" y="190"/>
                  </a:lnTo>
                  <a:cubicBezTo>
                    <a:pt x="12208" y="318"/>
                    <a:pt x="12391" y="434"/>
                    <a:pt x="12574" y="550"/>
                  </a:cubicBezTo>
                  <a:cubicBezTo>
                    <a:pt x="12739" y="655"/>
                    <a:pt x="12905" y="761"/>
                    <a:pt x="13067" y="876"/>
                  </a:cubicBezTo>
                  <a:cubicBezTo>
                    <a:pt x="13535" y="1205"/>
                    <a:pt x="13392" y="1620"/>
                    <a:pt x="13288" y="1922"/>
                  </a:cubicBezTo>
                  <a:cubicBezTo>
                    <a:pt x="13239" y="2063"/>
                    <a:pt x="13193" y="2196"/>
                    <a:pt x="13196" y="2320"/>
                  </a:cubicBezTo>
                  <a:cubicBezTo>
                    <a:pt x="13203" y="2716"/>
                    <a:pt x="13577" y="2966"/>
                    <a:pt x="13895" y="3059"/>
                  </a:cubicBezTo>
                  <a:cubicBezTo>
                    <a:pt x="13991" y="3087"/>
                    <a:pt x="14094" y="3104"/>
                    <a:pt x="14196" y="3122"/>
                  </a:cubicBezTo>
                  <a:cubicBezTo>
                    <a:pt x="14601" y="3191"/>
                    <a:pt x="15155" y="3285"/>
                    <a:pt x="15144" y="4116"/>
                  </a:cubicBezTo>
                  <a:cubicBezTo>
                    <a:pt x="15144" y="4182"/>
                    <a:pt x="14975" y="4725"/>
                    <a:pt x="14784" y="5011"/>
                  </a:cubicBezTo>
                  <a:cubicBezTo>
                    <a:pt x="15247" y="5674"/>
                    <a:pt x="15704" y="5688"/>
                    <a:pt x="16376" y="5707"/>
                  </a:cubicBezTo>
                  <a:cubicBezTo>
                    <a:pt x="16592" y="5714"/>
                    <a:pt x="16837" y="5721"/>
                    <a:pt x="17098" y="5753"/>
                  </a:cubicBezTo>
                  <a:cubicBezTo>
                    <a:pt x="17637" y="5821"/>
                    <a:pt x="18052" y="6166"/>
                    <a:pt x="18236" y="6698"/>
                  </a:cubicBezTo>
                  <a:cubicBezTo>
                    <a:pt x="18450" y="7319"/>
                    <a:pt x="18311" y="8064"/>
                    <a:pt x="17883" y="8596"/>
                  </a:cubicBezTo>
                  <a:cubicBezTo>
                    <a:pt x="17571" y="8979"/>
                    <a:pt x="17108" y="9064"/>
                    <a:pt x="16700" y="9139"/>
                  </a:cubicBezTo>
                  <a:cubicBezTo>
                    <a:pt x="16601" y="9157"/>
                    <a:pt x="16504" y="9175"/>
                    <a:pt x="16411" y="9197"/>
                  </a:cubicBezTo>
                  <a:cubicBezTo>
                    <a:pt x="16420" y="9253"/>
                    <a:pt x="16457" y="9292"/>
                    <a:pt x="16523" y="9361"/>
                  </a:cubicBezTo>
                  <a:cubicBezTo>
                    <a:pt x="16587" y="9428"/>
                    <a:pt x="16668" y="9512"/>
                    <a:pt x="16723" y="9638"/>
                  </a:cubicBezTo>
                  <a:cubicBezTo>
                    <a:pt x="16874" y="9983"/>
                    <a:pt x="16822" y="10494"/>
                    <a:pt x="16779" y="10905"/>
                  </a:cubicBezTo>
                  <a:cubicBezTo>
                    <a:pt x="16778" y="10917"/>
                    <a:pt x="16777" y="10929"/>
                    <a:pt x="16775" y="10941"/>
                  </a:cubicBezTo>
                  <a:cubicBezTo>
                    <a:pt x="17161" y="11128"/>
                    <a:pt x="17947" y="11700"/>
                    <a:pt x="17955" y="11707"/>
                  </a:cubicBezTo>
                  <a:lnTo>
                    <a:pt x="18073" y="11813"/>
                  </a:lnTo>
                  <a:lnTo>
                    <a:pt x="17991" y="11954"/>
                  </a:lnTo>
                  <a:lnTo>
                    <a:pt x="17923" y="12066"/>
                  </a:lnTo>
                  <a:cubicBezTo>
                    <a:pt x="17732" y="12376"/>
                    <a:pt x="17712" y="12464"/>
                    <a:pt x="17806" y="12560"/>
                  </a:cubicBezTo>
                  <a:cubicBezTo>
                    <a:pt x="17889" y="12644"/>
                    <a:pt x="17964" y="12668"/>
                    <a:pt x="18051" y="12695"/>
                  </a:cubicBezTo>
                  <a:cubicBezTo>
                    <a:pt x="18202" y="12742"/>
                    <a:pt x="18391" y="12801"/>
                    <a:pt x="18499" y="13165"/>
                  </a:cubicBezTo>
                  <a:cubicBezTo>
                    <a:pt x="18553" y="13347"/>
                    <a:pt x="18569" y="13511"/>
                    <a:pt x="18582" y="13656"/>
                  </a:cubicBezTo>
                  <a:cubicBezTo>
                    <a:pt x="18608" y="13929"/>
                    <a:pt x="18625" y="14109"/>
                    <a:pt x="18874" y="14302"/>
                  </a:cubicBezTo>
                  <a:cubicBezTo>
                    <a:pt x="19014" y="14410"/>
                    <a:pt x="19133" y="14539"/>
                    <a:pt x="19247" y="14664"/>
                  </a:cubicBezTo>
                  <a:cubicBezTo>
                    <a:pt x="19361" y="14788"/>
                    <a:pt x="19469" y="14906"/>
                    <a:pt x="19591" y="14996"/>
                  </a:cubicBezTo>
                  <a:cubicBezTo>
                    <a:pt x="19701" y="15078"/>
                    <a:pt x="19811" y="15102"/>
                    <a:pt x="19937" y="15131"/>
                  </a:cubicBezTo>
                  <a:cubicBezTo>
                    <a:pt x="20060" y="15158"/>
                    <a:pt x="20199" y="15190"/>
                    <a:pt x="20340" y="15280"/>
                  </a:cubicBezTo>
                  <a:lnTo>
                    <a:pt x="20256" y="15444"/>
                  </a:lnTo>
                  <a:lnTo>
                    <a:pt x="20249" y="15627"/>
                  </a:lnTo>
                  <a:cubicBezTo>
                    <a:pt x="20331" y="15627"/>
                    <a:pt x="20378" y="15561"/>
                    <a:pt x="20387" y="15531"/>
                  </a:cubicBezTo>
                  <a:cubicBezTo>
                    <a:pt x="20368" y="15596"/>
                    <a:pt x="20368" y="15873"/>
                    <a:pt x="20374" y="15935"/>
                  </a:cubicBezTo>
                  <a:cubicBezTo>
                    <a:pt x="20395" y="16017"/>
                    <a:pt x="20478" y="16155"/>
                    <a:pt x="20598" y="16297"/>
                  </a:cubicBezTo>
                  <a:cubicBezTo>
                    <a:pt x="20671" y="16384"/>
                    <a:pt x="20781" y="16448"/>
                    <a:pt x="20897" y="16516"/>
                  </a:cubicBezTo>
                  <a:cubicBezTo>
                    <a:pt x="21063" y="16612"/>
                    <a:pt x="21250" y="16721"/>
                    <a:pt x="21359" y="16924"/>
                  </a:cubicBezTo>
                  <a:cubicBezTo>
                    <a:pt x="21600" y="17371"/>
                    <a:pt x="21397" y="17899"/>
                    <a:pt x="21061" y="18151"/>
                  </a:cubicBezTo>
                  <a:cubicBezTo>
                    <a:pt x="20987" y="18207"/>
                    <a:pt x="20919" y="18254"/>
                    <a:pt x="20857" y="18296"/>
                  </a:cubicBezTo>
                  <a:cubicBezTo>
                    <a:pt x="20614" y="18461"/>
                    <a:pt x="20540" y="18510"/>
                    <a:pt x="20526" y="18874"/>
                  </a:cubicBezTo>
                  <a:cubicBezTo>
                    <a:pt x="20512" y="19286"/>
                    <a:pt x="20503" y="19545"/>
                    <a:pt x="20359" y="19941"/>
                  </a:cubicBezTo>
                  <a:cubicBezTo>
                    <a:pt x="20308" y="20082"/>
                    <a:pt x="20277" y="20227"/>
                    <a:pt x="20244" y="20380"/>
                  </a:cubicBezTo>
                  <a:lnTo>
                    <a:pt x="20207" y="20549"/>
                  </a:lnTo>
                  <a:lnTo>
                    <a:pt x="20152" y="20787"/>
                  </a:lnTo>
                  <a:lnTo>
                    <a:pt x="19959" y="20665"/>
                  </a:lnTo>
                  <a:cubicBezTo>
                    <a:pt x="19721" y="20513"/>
                    <a:pt x="19453" y="20433"/>
                    <a:pt x="19185" y="20433"/>
                  </a:cubicBezTo>
                  <a:cubicBezTo>
                    <a:pt x="18704" y="20433"/>
                    <a:pt x="18288" y="20681"/>
                    <a:pt x="18015" y="21132"/>
                  </a:cubicBezTo>
                  <a:cubicBezTo>
                    <a:pt x="17826" y="21443"/>
                    <a:pt x="17604" y="21600"/>
                    <a:pt x="17354" y="21600"/>
                  </a:cubicBezTo>
                  <a:close/>
                </a:path>
              </a:pathLst>
            </a:custGeom>
            <a:solidFill>
              <a:srgbClr val="00ADE5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33" name="Forma"/>
            <p:cNvSpPr/>
            <p:nvPr/>
          </p:nvSpPr>
          <p:spPr>
            <a:xfrm>
              <a:off x="6974882" y="9998293"/>
              <a:ext cx="2855886" cy="193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18635" y="21600"/>
                  </a:moveTo>
                  <a:cubicBezTo>
                    <a:pt x="18567" y="21600"/>
                    <a:pt x="18504" y="21576"/>
                    <a:pt x="18449" y="21529"/>
                  </a:cubicBezTo>
                  <a:cubicBezTo>
                    <a:pt x="18340" y="21437"/>
                    <a:pt x="18272" y="21322"/>
                    <a:pt x="18212" y="21221"/>
                  </a:cubicBezTo>
                  <a:cubicBezTo>
                    <a:pt x="18126" y="21076"/>
                    <a:pt x="18075" y="20988"/>
                    <a:pt x="17931" y="20988"/>
                  </a:cubicBezTo>
                  <a:cubicBezTo>
                    <a:pt x="17915" y="20988"/>
                    <a:pt x="17898" y="20990"/>
                    <a:pt x="17879" y="20992"/>
                  </a:cubicBezTo>
                  <a:cubicBezTo>
                    <a:pt x="17842" y="20997"/>
                    <a:pt x="17805" y="21013"/>
                    <a:pt x="17768" y="21026"/>
                  </a:cubicBezTo>
                  <a:cubicBezTo>
                    <a:pt x="17717" y="21047"/>
                    <a:pt x="17664" y="21067"/>
                    <a:pt x="17610" y="21067"/>
                  </a:cubicBezTo>
                  <a:cubicBezTo>
                    <a:pt x="17512" y="21067"/>
                    <a:pt x="17389" y="20998"/>
                    <a:pt x="17353" y="20667"/>
                  </a:cubicBezTo>
                  <a:cubicBezTo>
                    <a:pt x="17245" y="20683"/>
                    <a:pt x="16989" y="20904"/>
                    <a:pt x="16866" y="21011"/>
                  </a:cubicBezTo>
                  <a:cubicBezTo>
                    <a:pt x="16781" y="21085"/>
                    <a:pt x="16745" y="21115"/>
                    <a:pt x="16715" y="21128"/>
                  </a:cubicBezTo>
                  <a:cubicBezTo>
                    <a:pt x="16656" y="21152"/>
                    <a:pt x="16587" y="21164"/>
                    <a:pt x="16510" y="21164"/>
                  </a:cubicBezTo>
                  <a:cubicBezTo>
                    <a:pt x="16277" y="21164"/>
                    <a:pt x="15998" y="21052"/>
                    <a:pt x="15832" y="20891"/>
                  </a:cubicBezTo>
                  <a:cubicBezTo>
                    <a:pt x="15765" y="20826"/>
                    <a:pt x="15707" y="20757"/>
                    <a:pt x="15650" y="20689"/>
                  </a:cubicBezTo>
                  <a:cubicBezTo>
                    <a:pt x="15539" y="20556"/>
                    <a:pt x="15443" y="20442"/>
                    <a:pt x="15301" y="20392"/>
                  </a:cubicBezTo>
                  <a:cubicBezTo>
                    <a:pt x="15171" y="20345"/>
                    <a:pt x="15024" y="20337"/>
                    <a:pt x="14881" y="20328"/>
                  </a:cubicBezTo>
                  <a:cubicBezTo>
                    <a:pt x="14802" y="20324"/>
                    <a:pt x="14724" y="20319"/>
                    <a:pt x="14648" y="20308"/>
                  </a:cubicBezTo>
                  <a:cubicBezTo>
                    <a:pt x="14247" y="20255"/>
                    <a:pt x="14076" y="19761"/>
                    <a:pt x="13961" y="19286"/>
                  </a:cubicBezTo>
                  <a:cubicBezTo>
                    <a:pt x="13938" y="19189"/>
                    <a:pt x="13921" y="19082"/>
                    <a:pt x="13905" y="18975"/>
                  </a:cubicBezTo>
                  <a:cubicBezTo>
                    <a:pt x="13886" y="18847"/>
                    <a:pt x="13867" y="18725"/>
                    <a:pt x="13836" y="18628"/>
                  </a:cubicBezTo>
                  <a:cubicBezTo>
                    <a:pt x="13796" y="18501"/>
                    <a:pt x="13726" y="18395"/>
                    <a:pt x="13652" y="18281"/>
                  </a:cubicBezTo>
                  <a:cubicBezTo>
                    <a:pt x="13597" y="18198"/>
                    <a:pt x="13541" y="18112"/>
                    <a:pt x="13492" y="18012"/>
                  </a:cubicBezTo>
                  <a:cubicBezTo>
                    <a:pt x="13217" y="17446"/>
                    <a:pt x="12811" y="16967"/>
                    <a:pt x="12379" y="16699"/>
                  </a:cubicBezTo>
                  <a:cubicBezTo>
                    <a:pt x="12150" y="16556"/>
                    <a:pt x="11886" y="16487"/>
                    <a:pt x="11573" y="16487"/>
                  </a:cubicBezTo>
                  <a:cubicBezTo>
                    <a:pt x="11414" y="16487"/>
                    <a:pt x="11240" y="16505"/>
                    <a:pt x="11028" y="16541"/>
                  </a:cubicBezTo>
                  <a:cubicBezTo>
                    <a:pt x="10953" y="16554"/>
                    <a:pt x="10873" y="16577"/>
                    <a:pt x="10791" y="16601"/>
                  </a:cubicBezTo>
                  <a:cubicBezTo>
                    <a:pt x="10641" y="16643"/>
                    <a:pt x="10486" y="16687"/>
                    <a:pt x="10330" y="16687"/>
                  </a:cubicBezTo>
                  <a:cubicBezTo>
                    <a:pt x="10136" y="16687"/>
                    <a:pt x="9980" y="16616"/>
                    <a:pt x="9853" y="16469"/>
                  </a:cubicBezTo>
                  <a:cubicBezTo>
                    <a:pt x="9797" y="16404"/>
                    <a:pt x="9771" y="16325"/>
                    <a:pt x="9750" y="16262"/>
                  </a:cubicBezTo>
                  <a:cubicBezTo>
                    <a:pt x="9731" y="16202"/>
                    <a:pt x="9721" y="16178"/>
                    <a:pt x="9701" y="16161"/>
                  </a:cubicBezTo>
                  <a:cubicBezTo>
                    <a:pt x="9675" y="16139"/>
                    <a:pt x="9628" y="16137"/>
                    <a:pt x="9585" y="16137"/>
                  </a:cubicBezTo>
                  <a:lnTo>
                    <a:pt x="9540" y="16137"/>
                  </a:lnTo>
                  <a:cubicBezTo>
                    <a:pt x="9504" y="16137"/>
                    <a:pt x="9468" y="16135"/>
                    <a:pt x="9436" y="16128"/>
                  </a:cubicBezTo>
                  <a:cubicBezTo>
                    <a:pt x="9121" y="16056"/>
                    <a:pt x="8862" y="15795"/>
                    <a:pt x="8603" y="15511"/>
                  </a:cubicBezTo>
                  <a:cubicBezTo>
                    <a:pt x="8499" y="15396"/>
                    <a:pt x="8395" y="15261"/>
                    <a:pt x="8295" y="15131"/>
                  </a:cubicBezTo>
                  <a:cubicBezTo>
                    <a:pt x="8125" y="14909"/>
                    <a:pt x="7949" y="14679"/>
                    <a:pt x="7766" y="14546"/>
                  </a:cubicBezTo>
                  <a:cubicBezTo>
                    <a:pt x="7602" y="14428"/>
                    <a:pt x="7442" y="14408"/>
                    <a:pt x="7273" y="14387"/>
                  </a:cubicBezTo>
                  <a:cubicBezTo>
                    <a:pt x="7038" y="14358"/>
                    <a:pt x="6794" y="14328"/>
                    <a:pt x="6546" y="14031"/>
                  </a:cubicBezTo>
                  <a:cubicBezTo>
                    <a:pt x="6450" y="13916"/>
                    <a:pt x="6352" y="13801"/>
                    <a:pt x="6253" y="13686"/>
                  </a:cubicBezTo>
                  <a:cubicBezTo>
                    <a:pt x="5941" y="13323"/>
                    <a:pt x="5619" y="12948"/>
                    <a:pt x="5344" y="12532"/>
                  </a:cubicBezTo>
                  <a:cubicBezTo>
                    <a:pt x="5111" y="12181"/>
                    <a:pt x="4905" y="12045"/>
                    <a:pt x="4584" y="12031"/>
                  </a:cubicBezTo>
                  <a:lnTo>
                    <a:pt x="4490" y="12028"/>
                  </a:lnTo>
                  <a:cubicBezTo>
                    <a:pt x="4311" y="12025"/>
                    <a:pt x="4157" y="12022"/>
                    <a:pt x="3962" y="11825"/>
                  </a:cubicBezTo>
                  <a:cubicBezTo>
                    <a:pt x="3875" y="11738"/>
                    <a:pt x="3801" y="11636"/>
                    <a:pt x="3730" y="11538"/>
                  </a:cubicBezTo>
                  <a:cubicBezTo>
                    <a:pt x="3631" y="11401"/>
                    <a:pt x="3538" y="11272"/>
                    <a:pt x="3419" y="11195"/>
                  </a:cubicBezTo>
                  <a:cubicBezTo>
                    <a:pt x="3282" y="11106"/>
                    <a:pt x="3139" y="11063"/>
                    <a:pt x="2981" y="11063"/>
                  </a:cubicBezTo>
                  <a:cubicBezTo>
                    <a:pt x="2799" y="11063"/>
                    <a:pt x="2618" y="11119"/>
                    <a:pt x="2426" y="11178"/>
                  </a:cubicBezTo>
                  <a:cubicBezTo>
                    <a:pt x="2292" y="11219"/>
                    <a:pt x="2153" y="11262"/>
                    <a:pt x="2008" y="11286"/>
                  </a:cubicBezTo>
                  <a:cubicBezTo>
                    <a:pt x="1946" y="11297"/>
                    <a:pt x="1889" y="11302"/>
                    <a:pt x="1838" y="11302"/>
                  </a:cubicBezTo>
                  <a:cubicBezTo>
                    <a:pt x="1470" y="11302"/>
                    <a:pt x="1327" y="11017"/>
                    <a:pt x="1204" y="10523"/>
                  </a:cubicBezTo>
                  <a:cubicBezTo>
                    <a:pt x="1113" y="10158"/>
                    <a:pt x="1022" y="10153"/>
                    <a:pt x="839" y="10142"/>
                  </a:cubicBezTo>
                  <a:cubicBezTo>
                    <a:pt x="716" y="10135"/>
                    <a:pt x="563" y="10126"/>
                    <a:pt x="399" y="9987"/>
                  </a:cubicBezTo>
                  <a:cubicBezTo>
                    <a:pt x="28" y="9673"/>
                    <a:pt x="13" y="8728"/>
                    <a:pt x="5" y="8163"/>
                  </a:cubicBezTo>
                  <a:lnTo>
                    <a:pt x="2" y="8031"/>
                  </a:lnTo>
                  <a:cubicBezTo>
                    <a:pt x="-17" y="7112"/>
                    <a:pt x="62" y="6382"/>
                    <a:pt x="243" y="5802"/>
                  </a:cubicBezTo>
                  <a:cubicBezTo>
                    <a:pt x="399" y="5302"/>
                    <a:pt x="671" y="4999"/>
                    <a:pt x="935" y="4705"/>
                  </a:cubicBezTo>
                  <a:cubicBezTo>
                    <a:pt x="985" y="4648"/>
                    <a:pt x="1037" y="4591"/>
                    <a:pt x="1087" y="4532"/>
                  </a:cubicBezTo>
                  <a:cubicBezTo>
                    <a:pt x="1138" y="4473"/>
                    <a:pt x="1217" y="4405"/>
                    <a:pt x="1308" y="4325"/>
                  </a:cubicBezTo>
                  <a:cubicBezTo>
                    <a:pt x="1422" y="4225"/>
                    <a:pt x="1661" y="4016"/>
                    <a:pt x="1687" y="3920"/>
                  </a:cubicBezTo>
                  <a:cubicBezTo>
                    <a:pt x="1713" y="3821"/>
                    <a:pt x="1706" y="3681"/>
                    <a:pt x="1698" y="3532"/>
                  </a:cubicBezTo>
                  <a:cubicBezTo>
                    <a:pt x="1689" y="3371"/>
                    <a:pt x="1680" y="3204"/>
                    <a:pt x="1710" y="3043"/>
                  </a:cubicBezTo>
                  <a:lnTo>
                    <a:pt x="1758" y="2788"/>
                  </a:lnTo>
                  <a:lnTo>
                    <a:pt x="1892" y="2964"/>
                  </a:lnTo>
                  <a:cubicBezTo>
                    <a:pt x="2025" y="3140"/>
                    <a:pt x="2147" y="3459"/>
                    <a:pt x="2275" y="3797"/>
                  </a:cubicBezTo>
                  <a:cubicBezTo>
                    <a:pt x="2488" y="4357"/>
                    <a:pt x="2729" y="4992"/>
                    <a:pt x="3029" y="4992"/>
                  </a:cubicBezTo>
                  <a:cubicBezTo>
                    <a:pt x="3068" y="4992"/>
                    <a:pt x="3109" y="4981"/>
                    <a:pt x="3151" y="4960"/>
                  </a:cubicBezTo>
                  <a:cubicBezTo>
                    <a:pt x="3227" y="4920"/>
                    <a:pt x="3315" y="4884"/>
                    <a:pt x="3406" y="4847"/>
                  </a:cubicBezTo>
                  <a:cubicBezTo>
                    <a:pt x="3638" y="4752"/>
                    <a:pt x="3898" y="4645"/>
                    <a:pt x="4049" y="4449"/>
                  </a:cubicBezTo>
                  <a:cubicBezTo>
                    <a:pt x="3993" y="4261"/>
                    <a:pt x="3986" y="4011"/>
                    <a:pt x="4034" y="3749"/>
                  </a:cubicBezTo>
                  <a:cubicBezTo>
                    <a:pt x="4082" y="3486"/>
                    <a:pt x="4200" y="3165"/>
                    <a:pt x="4387" y="3054"/>
                  </a:cubicBezTo>
                  <a:cubicBezTo>
                    <a:pt x="4409" y="3040"/>
                    <a:pt x="4434" y="3034"/>
                    <a:pt x="4465" y="3034"/>
                  </a:cubicBezTo>
                  <a:cubicBezTo>
                    <a:pt x="4519" y="3034"/>
                    <a:pt x="4742" y="3091"/>
                    <a:pt x="4889" y="3182"/>
                  </a:cubicBezTo>
                  <a:cubicBezTo>
                    <a:pt x="5065" y="2881"/>
                    <a:pt x="5328" y="2564"/>
                    <a:pt x="5577" y="2459"/>
                  </a:cubicBezTo>
                  <a:cubicBezTo>
                    <a:pt x="5633" y="2436"/>
                    <a:pt x="5687" y="2424"/>
                    <a:pt x="5738" y="2424"/>
                  </a:cubicBezTo>
                  <a:cubicBezTo>
                    <a:pt x="6083" y="2424"/>
                    <a:pt x="6215" y="2919"/>
                    <a:pt x="6331" y="3357"/>
                  </a:cubicBezTo>
                  <a:cubicBezTo>
                    <a:pt x="6419" y="3685"/>
                    <a:pt x="6501" y="3995"/>
                    <a:pt x="6642" y="4018"/>
                  </a:cubicBezTo>
                  <a:cubicBezTo>
                    <a:pt x="6722" y="4014"/>
                    <a:pt x="7141" y="3824"/>
                    <a:pt x="7203" y="3737"/>
                  </a:cubicBezTo>
                  <a:cubicBezTo>
                    <a:pt x="7198" y="3745"/>
                    <a:pt x="7184" y="3774"/>
                    <a:pt x="7184" y="3818"/>
                  </a:cubicBezTo>
                  <a:lnTo>
                    <a:pt x="7408" y="3815"/>
                  </a:lnTo>
                  <a:cubicBezTo>
                    <a:pt x="7412" y="4599"/>
                    <a:pt x="7744" y="4896"/>
                    <a:pt x="8278" y="5122"/>
                  </a:cubicBezTo>
                  <a:cubicBezTo>
                    <a:pt x="8441" y="5190"/>
                    <a:pt x="8613" y="5225"/>
                    <a:pt x="8788" y="5225"/>
                  </a:cubicBezTo>
                  <a:cubicBezTo>
                    <a:pt x="9113" y="5225"/>
                    <a:pt x="9432" y="5107"/>
                    <a:pt x="9708" y="4885"/>
                  </a:cubicBezTo>
                  <a:cubicBezTo>
                    <a:pt x="10061" y="4602"/>
                    <a:pt x="10422" y="4464"/>
                    <a:pt x="10811" y="4464"/>
                  </a:cubicBezTo>
                  <a:cubicBezTo>
                    <a:pt x="10904" y="4464"/>
                    <a:pt x="11000" y="4472"/>
                    <a:pt x="11098" y="4487"/>
                  </a:cubicBezTo>
                  <a:cubicBezTo>
                    <a:pt x="11329" y="4524"/>
                    <a:pt x="11563" y="4542"/>
                    <a:pt x="11793" y="4542"/>
                  </a:cubicBezTo>
                  <a:cubicBezTo>
                    <a:pt x="12562" y="4542"/>
                    <a:pt x="13343" y="4338"/>
                    <a:pt x="14178" y="3920"/>
                  </a:cubicBezTo>
                  <a:cubicBezTo>
                    <a:pt x="14470" y="3774"/>
                    <a:pt x="14632" y="3504"/>
                    <a:pt x="14803" y="3217"/>
                  </a:cubicBezTo>
                  <a:cubicBezTo>
                    <a:pt x="14935" y="2998"/>
                    <a:pt x="15071" y="2771"/>
                    <a:pt x="15270" y="2587"/>
                  </a:cubicBezTo>
                  <a:cubicBezTo>
                    <a:pt x="15518" y="2360"/>
                    <a:pt x="16196" y="1919"/>
                    <a:pt x="16516" y="1909"/>
                  </a:cubicBezTo>
                  <a:cubicBezTo>
                    <a:pt x="16516" y="1909"/>
                    <a:pt x="16516" y="1909"/>
                    <a:pt x="16516" y="1909"/>
                  </a:cubicBezTo>
                  <a:cubicBezTo>
                    <a:pt x="16758" y="1909"/>
                    <a:pt x="16955" y="2091"/>
                    <a:pt x="17146" y="2266"/>
                  </a:cubicBezTo>
                  <a:cubicBezTo>
                    <a:pt x="17315" y="2421"/>
                    <a:pt x="17475" y="2568"/>
                    <a:pt x="17645" y="2586"/>
                  </a:cubicBezTo>
                  <a:cubicBezTo>
                    <a:pt x="17661" y="2588"/>
                    <a:pt x="17677" y="2589"/>
                    <a:pt x="17693" y="2589"/>
                  </a:cubicBezTo>
                  <a:cubicBezTo>
                    <a:pt x="18116" y="2589"/>
                    <a:pt x="18385" y="1973"/>
                    <a:pt x="18623" y="1430"/>
                  </a:cubicBezTo>
                  <a:lnTo>
                    <a:pt x="18660" y="1345"/>
                  </a:lnTo>
                  <a:lnTo>
                    <a:pt x="18753" y="1435"/>
                  </a:lnTo>
                  <a:lnTo>
                    <a:pt x="18787" y="1282"/>
                  </a:lnTo>
                  <a:cubicBezTo>
                    <a:pt x="18819" y="1292"/>
                    <a:pt x="18990" y="1303"/>
                    <a:pt x="19171" y="1303"/>
                  </a:cubicBezTo>
                  <a:cubicBezTo>
                    <a:pt x="19252" y="1303"/>
                    <a:pt x="19321" y="1302"/>
                    <a:pt x="19345" y="1296"/>
                  </a:cubicBezTo>
                  <a:cubicBezTo>
                    <a:pt x="19552" y="1218"/>
                    <a:pt x="19759" y="1094"/>
                    <a:pt x="19922" y="948"/>
                  </a:cubicBezTo>
                  <a:cubicBezTo>
                    <a:pt x="20004" y="874"/>
                    <a:pt x="20080" y="731"/>
                    <a:pt x="20160" y="580"/>
                  </a:cubicBezTo>
                  <a:cubicBezTo>
                    <a:pt x="20303" y="308"/>
                    <a:pt x="20466" y="0"/>
                    <a:pt x="20733" y="0"/>
                  </a:cubicBezTo>
                  <a:lnTo>
                    <a:pt x="20757" y="1"/>
                  </a:lnTo>
                  <a:cubicBezTo>
                    <a:pt x="20912" y="12"/>
                    <a:pt x="21007" y="123"/>
                    <a:pt x="21090" y="220"/>
                  </a:cubicBezTo>
                  <a:cubicBezTo>
                    <a:pt x="21116" y="250"/>
                    <a:pt x="21143" y="281"/>
                    <a:pt x="21173" y="311"/>
                  </a:cubicBezTo>
                  <a:cubicBezTo>
                    <a:pt x="21251" y="388"/>
                    <a:pt x="21327" y="420"/>
                    <a:pt x="21435" y="420"/>
                  </a:cubicBezTo>
                  <a:cubicBezTo>
                    <a:pt x="21466" y="420"/>
                    <a:pt x="21499" y="417"/>
                    <a:pt x="21533" y="413"/>
                  </a:cubicBezTo>
                  <a:lnTo>
                    <a:pt x="21583" y="731"/>
                  </a:lnTo>
                  <a:cubicBezTo>
                    <a:pt x="21521" y="768"/>
                    <a:pt x="21452" y="786"/>
                    <a:pt x="21385" y="803"/>
                  </a:cubicBezTo>
                  <a:cubicBezTo>
                    <a:pt x="21298" y="827"/>
                    <a:pt x="21207" y="851"/>
                    <a:pt x="21159" y="911"/>
                  </a:cubicBezTo>
                  <a:cubicBezTo>
                    <a:pt x="21117" y="966"/>
                    <a:pt x="21114" y="1009"/>
                    <a:pt x="21113" y="1139"/>
                  </a:cubicBezTo>
                  <a:cubicBezTo>
                    <a:pt x="21113" y="1190"/>
                    <a:pt x="21113" y="1242"/>
                    <a:pt x="21109" y="1298"/>
                  </a:cubicBezTo>
                  <a:cubicBezTo>
                    <a:pt x="21083" y="1650"/>
                    <a:pt x="20974" y="1998"/>
                    <a:pt x="20877" y="2305"/>
                  </a:cubicBezTo>
                  <a:lnTo>
                    <a:pt x="20830" y="2456"/>
                  </a:lnTo>
                  <a:cubicBezTo>
                    <a:pt x="20641" y="3071"/>
                    <a:pt x="20383" y="3633"/>
                    <a:pt x="20132" y="4176"/>
                  </a:cubicBezTo>
                  <a:cubicBezTo>
                    <a:pt x="19893" y="4695"/>
                    <a:pt x="19646" y="5232"/>
                    <a:pt x="19465" y="5807"/>
                  </a:cubicBezTo>
                  <a:cubicBezTo>
                    <a:pt x="19429" y="5922"/>
                    <a:pt x="19398" y="6044"/>
                    <a:pt x="19366" y="6166"/>
                  </a:cubicBezTo>
                  <a:cubicBezTo>
                    <a:pt x="19308" y="6389"/>
                    <a:pt x="19249" y="6619"/>
                    <a:pt x="19159" y="6825"/>
                  </a:cubicBezTo>
                  <a:cubicBezTo>
                    <a:pt x="19135" y="6880"/>
                    <a:pt x="19110" y="6927"/>
                    <a:pt x="19086" y="6973"/>
                  </a:cubicBezTo>
                  <a:cubicBezTo>
                    <a:pt x="19042" y="7057"/>
                    <a:pt x="19007" y="7124"/>
                    <a:pt x="18989" y="7222"/>
                  </a:cubicBezTo>
                  <a:cubicBezTo>
                    <a:pt x="18934" y="7518"/>
                    <a:pt x="18935" y="7823"/>
                    <a:pt x="18936" y="8146"/>
                  </a:cubicBezTo>
                  <a:cubicBezTo>
                    <a:pt x="18937" y="8336"/>
                    <a:pt x="18938" y="8533"/>
                    <a:pt x="18926" y="8729"/>
                  </a:cubicBezTo>
                  <a:cubicBezTo>
                    <a:pt x="18922" y="8796"/>
                    <a:pt x="18923" y="8894"/>
                    <a:pt x="18924" y="9003"/>
                  </a:cubicBezTo>
                  <a:cubicBezTo>
                    <a:pt x="18928" y="9434"/>
                    <a:pt x="18922" y="9776"/>
                    <a:pt x="18819" y="9947"/>
                  </a:cubicBezTo>
                  <a:cubicBezTo>
                    <a:pt x="18762" y="10040"/>
                    <a:pt x="18692" y="10094"/>
                    <a:pt x="18624" y="10145"/>
                  </a:cubicBezTo>
                  <a:cubicBezTo>
                    <a:pt x="18566" y="10190"/>
                    <a:pt x="18510" y="10233"/>
                    <a:pt x="18473" y="10295"/>
                  </a:cubicBezTo>
                  <a:cubicBezTo>
                    <a:pt x="18371" y="10464"/>
                    <a:pt x="18326" y="10618"/>
                    <a:pt x="18306" y="10861"/>
                  </a:cubicBezTo>
                  <a:cubicBezTo>
                    <a:pt x="18267" y="11331"/>
                    <a:pt x="18264" y="12038"/>
                    <a:pt x="18384" y="12482"/>
                  </a:cubicBezTo>
                  <a:cubicBezTo>
                    <a:pt x="18440" y="12694"/>
                    <a:pt x="18556" y="12765"/>
                    <a:pt x="18740" y="12865"/>
                  </a:cubicBezTo>
                  <a:cubicBezTo>
                    <a:pt x="18838" y="12918"/>
                    <a:pt x="18939" y="12973"/>
                    <a:pt x="19030" y="13067"/>
                  </a:cubicBezTo>
                  <a:cubicBezTo>
                    <a:pt x="19059" y="13097"/>
                    <a:pt x="19111" y="13107"/>
                    <a:pt x="19167" y="13117"/>
                  </a:cubicBezTo>
                  <a:cubicBezTo>
                    <a:pt x="19252" y="13133"/>
                    <a:pt x="19349" y="13151"/>
                    <a:pt x="19429" y="13252"/>
                  </a:cubicBezTo>
                  <a:cubicBezTo>
                    <a:pt x="19454" y="13282"/>
                    <a:pt x="19624" y="13601"/>
                    <a:pt x="19593" y="13808"/>
                  </a:cubicBezTo>
                  <a:cubicBezTo>
                    <a:pt x="19580" y="13890"/>
                    <a:pt x="19539" y="13952"/>
                    <a:pt x="19484" y="13972"/>
                  </a:cubicBezTo>
                  <a:cubicBezTo>
                    <a:pt x="19192" y="14082"/>
                    <a:pt x="19203" y="14489"/>
                    <a:pt x="19213" y="14612"/>
                  </a:cubicBezTo>
                  <a:cubicBezTo>
                    <a:pt x="19240" y="14923"/>
                    <a:pt x="19391" y="15255"/>
                    <a:pt x="19620" y="15255"/>
                  </a:cubicBezTo>
                  <a:cubicBezTo>
                    <a:pt x="19680" y="15255"/>
                    <a:pt x="19743" y="15232"/>
                    <a:pt x="19808" y="15187"/>
                  </a:cubicBezTo>
                  <a:lnTo>
                    <a:pt x="19958" y="15083"/>
                  </a:lnTo>
                  <a:lnTo>
                    <a:pt x="19967" y="15327"/>
                  </a:lnTo>
                  <a:cubicBezTo>
                    <a:pt x="19971" y="15428"/>
                    <a:pt x="19966" y="15541"/>
                    <a:pt x="19961" y="15659"/>
                  </a:cubicBezTo>
                  <a:cubicBezTo>
                    <a:pt x="19953" y="15852"/>
                    <a:pt x="19945" y="16052"/>
                    <a:pt x="19980" y="16185"/>
                  </a:cubicBezTo>
                  <a:cubicBezTo>
                    <a:pt x="20004" y="16275"/>
                    <a:pt x="20059" y="16339"/>
                    <a:pt x="20124" y="16414"/>
                  </a:cubicBezTo>
                  <a:cubicBezTo>
                    <a:pt x="20208" y="16512"/>
                    <a:pt x="20304" y="16624"/>
                    <a:pt x="20343" y="16819"/>
                  </a:cubicBezTo>
                  <a:lnTo>
                    <a:pt x="20391" y="17055"/>
                  </a:lnTo>
                  <a:lnTo>
                    <a:pt x="20225" y="17030"/>
                  </a:lnTo>
                  <a:cubicBezTo>
                    <a:pt x="20181" y="17023"/>
                    <a:pt x="20136" y="17013"/>
                    <a:pt x="20091" y="17003"/>
                  </a:cubicBezTo>
                  <a:cubicBezTo>
                    <a:pt x="20019" y="16986"/>
                    <a:pt x="19944" y="16969"/>
                    <a:pt x="19876" y="16968"/>
                  </a:cubicBezTo>
                  <a:cubicBezTo>
                    <a:pt x="19820" y="17177"/>
                    <a:pt x="19686" y="17304"/>
                    <a:pt x="19575" y="17411"/>
                  </a:cubicBezTo>
                  <a:cubicBezTo>
                    <a:pt x="19534" y="17450"/>
                    <a:pt x="19494" y="17487"/>
                    <a:pt x="19461" y="17527"/>
                  </a:cubicBezTo>
                  <a:cubicBezTo>
                    <a:pt x="19254" y="17779"/>
                    <a:pt x="19075" y="18070"/>
                    <a:pt x="18969" y="18326"/>
                  </a:cubicBezTo>
                  <a:cubicBezTo>
                    <a:pt x="18768" y="18813"/>
                    <a:pt x="18695" y="19395"/>
                    <a:pt x="18779" y="19844"/>
                  </a:cubicBezTo>
                  <a:cubicBezTo>
                    <a:pt x="18801" y="19965"/>
                    <a:pt x="18870" y="20085"/>
                    <a:pt x="18943" y="20212"/>
                  </a:cubicBezTo>
                  <a:cubicBezTo>
                    <a:pt x="19054" y="20407"/>
                    <a:pt x="19181" y="20628"/>
                    <a:pt x="19165" y="20919"/>
                  </a:cubicBezTo>
                  <a:cubicBezTo>
                    <a:pt x="19145" y="21309"/>
                    <a:pt x="18868" y="21600"/>
                    <a:pt x="18635" y="21600"/>
                  </a:cubicBezTo>
                  <a:close/>
                </a:path>
              </a:pathLst>
            </a:custGeom>
            <a:solidFill>
              <a:srgbClr val="00ADE5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34" name="Forma"/>
            <p:cNvSpPr/>
            <p:nvPr/>
          </p:nvSpPr>
          <p:spPr>
            <a:xfrm>
              <a:off x="3233869" y="6787628"/>
              <a:ext cx="1454740" cy="274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5901" y="21600"/>
                  </a:moveTo>
                  <a:cubicBezTo>
                    <a:pt x="5754" y="21600"/>
                    <a:pt x="5626" y="21566"/>
                    <a:pt x="5530" y="21502"/>
                  </a:cubicBezTo>
                  <a:cubicBezTo>
                    <a:pt x="5313" y="21356"/>
                    <a:pt x="5334" y="21084"/>
                    <a:pt x="5376" y="20983"/>
                  </a:cubicBezTo>
                  <a:cubicBezTo>
                    <a:pt x="5457" y="20792"/>
                    <a:pt x="5457" y="20792"/>
                    <a:pt x="5278" y="20703"/>
                  </a:cubicBezTo>
                  <a:cubicBezTo>
                    <a:pt x="5218" y="20673"/>
                    <a:pt x="5145" y="20637"/>
                    <a:pt x="5059" y="20589"/>
                  </a:cubicBezTo>
                  <a:cubicBezTo>
                    <a:pt x="4726" y="20402"/>
                    <a:pt x="4856" y="20249"/>
                    <a:pt x="4942" y="20148"/>
                  </a:cubicBezTo>
                  <a:cubicBezTo>
                    <a:pt x="4992" y="20089"/>
                    <a:pt x="5031" y="20043"/>
                    <a:pt x="5018" y="19983"/>
                  </a:cubicBezTo>
                  <a:cubicBezTo>
                    <a:pt x="4999" y="19900"/>
                    <a:pt x="4857" y="19871"/>
                    <a:pt x="4523" y="19834"/>
                  </a:cubicBezTo>
                  <a:cubicBezTo>
                    <a:pt x="4395" y="19820"/>
                    <a:pt x="4275" y="19807"/>
                    <a:pt x="4174" y="19781"/>
                  </a:cubicBezTo>
                  <a:cubicBezTo>
                    <a:pt x="3904" y="19712"/>
                    <a:pt x="3705" y="19499"/>
                    <a:pt x="3490" y="19249"/>
                  </a:cubicBezTo>
                  <a:cubicBezTo>
                    <a:pt x="3460" y="19214"/>
                    <a:pt x="3433" y="19183"/>
                    <a:pt x="3410" y="19157"/>
                  </a:cubicBezTo>
                  <a:cubicBezTo>
                    <a:pt x="3368" y="19112"/>
                    <a:pt x="3247" y="19017"/>
                    <a:pt x="3118" y="18915"/>
                  </a:cubicBezTo>
                  <a:cubicBezTo>
                    <a:pt x="2657" y="18552"/>
                    <a:pt x="2335" y="18283"/>
                    <a:pt x="2392" y="18118"/>
                  </a:cubicBezTo>
                  <a:cubicBezTo>
                    <a:pt x="2442" y="17975"/>
                    <a:pt x="2675" y="17900"/>
                    <a:pt x="2863" y="17839"/>
                  </a:cubicBezTo>
                  <a:cubicBezTo>
                    <a:pt x="2973" y="17803"/>
                    <a:pt x="3087" y="17766"/>
                    <a:pt x="3131" y="17728"/>
                  </a:cubicBezTo>
                  <a:cubicBezTo>
                    <a:pt x="3289" y="17589"/>
                    <a:pt x="3212" y="17506"/>
                    <a:pt x="3021" y="17333"/>
                  </a:cubicBezTo>
                  <a:cubicBezTo>
                    <a:pt x="2988" y="17303"/>
                    <a:pt x="2953" y="17271"/>
                    <a:pt x="2920" y="17239"/>
                  </a:cubicBezTo>
                  <a:cubicBezTo>
                    <a:pt x="2700" y="17022"/>
                    <a:pt x="2780" y="16813"/>
                    <a:pt x="2850" y="16628"/>
                  </a:cubicBezTo>
                  <a:cubicBezTo>
                    <a:pt x="2937" y="16398"/>
                    <a:pt x="2968" y="16273"/>
                    <a:pt x="2671" y="16148"/>
                  </a:cubicBezTo>
                  <a:lnTo>
                    <a:pt x="2461" y="16059"/>
                  </a:lnTo>
                  <a:lnTo>
                    <a:pt x="2665" y="15967"/>
                  </a:lnTo>
                  <a:cubicBezTo>
                    <a:pt x="3967" y="15377"/>
                    <a:pt x="3867" y="14400"/>
                    <a:pt x="3654" y="13450"/>
                  </a:cubicBezTo>
                  <a:lnTo>
                    <a:pt x="4062" y="13384"/>
                  </a:lnTo>
                  <a:cubicBezTo>
                    <a:pt x="4175" y="13504"/>
                    <a:pt x="4321" y="13618"/>
                    <a:pt x="4510" y="13734"/>
                  </a:cubicBezTo>
                  <a:cubicBezTo>
                    <a:pt x="4540" y="13643"/>
                    <a:pt x="4580" y="13554"/>
                    <a:pt x="4618" y="13467"/>
                  </a:cubicBezTo>
                  <a:cubicBezTo>
                    <a:pt x="4686" y="13317"/>
                    <a:pt x="4749" y="13175"/>
                    <a:pt x="4763" y="13023"/>
                  </a:cubicBezTo>
                  <a:lnTo>
                    <a:pt x="4774" y="12910"/>
                  </a:lnTo>
                  <a:cubicBezTo>
                    <a:pt x="4798" y="12685"/>
                    <a:pt x="4817" y="12507"/>
                    <a:pt x="4717" y="12292"/>
                  </a:cubicBezTo>
                  <a:cubicBezTo>
                    <a:pt x="4702" y="12260"/>
                    <a:pt x="4654" y="12196"/>
                    <a:pt x="4599" y="12121"/>
                  </a:cubicBezTo>
                  <a:cubicBezTo>
                    <a:pt x="4521" y="12016"/>
                    <a:pt x="4458" y="11926"/>
                    <a:pt x="4409" y="11849"/>
                  </a:cubicBezTo>
                  <a:cubicBezTo>
                    <a:pt x="4089" y="12148"/>
                    <a:pt x="3805" y="12367"/>
                    <a:pt x="3457" y="12367"/>
                  </a:cubicBezTo>
                  <a:cubicBezTo>
                    <a:pt x="3228" y="12367"/>
                    <a:pt x="3050" y="12276"/>
                    <a:pt x="2929" y="12095"/>
                  </a:cubicBezTo>
                  <a:cubicBezTo>
                    <a:pt x="2728" y="11794"/>
                    <a:pt x="2877" y="11343"/>
                    <a:pt x="3138" y="11081"/>
                  </a:cubicBezTo>
                  <a:cubicBezTo>
                    <a:pt x="3283" y="10936"/>
                    <a:pt x="3529" y="10869"/>
                    <a:pt x="3745" y="10810"/>
                  </a:cubicBezTo>
                  <a:cubicBezTo>
                    <a:pt x="3824" y="10789"/>
                    <a:pt x="3903" y="10768"/>
                    <a:pt x="3977" y="10742"/>
                  </a:cubicBezTo>
                  <a:cubicBezTo>
                    <a:pt x="4248" y="10648"/>
                    <a:pt x="4209" y="10545"/>
                    <a:pt x="4041" y="10297"/>
                  </a:cubicBezTo>
                  <a:cubicBezTo>
                    <a:pt x="3977" y="10202"/>
                    <a:pt x="3911" y="10104"/>
                    <a:pt x="3883" y="10002"/>
                  </a:cubicBezTo>
                  <a:cubicBezTo>
                    <a:pt x="3822" y="9784"/>
                    <a:pt x="3912" y="9593"/>
                    <a:pt x="3999" y="9407"/>
                  </a:cubicBezTo>
                  <a:cubicBezTo>
                    <a:pt x="4057" y="9284"/>
                    <a:pt x="4111" y="9168"/>
                    <a:pt x="4122" y="9046"/>
                  </a:cubicBezTo>
                  <a:cubicBezTo>
                    <a:pt x="4162" y="8611"/>
                    <a:pt x="3571" y="8479"/>
                    <a:pt x="3068" y="8446"/>
                  </a:cubicBezTo>
                  <a:lnTo>
                    <a:pt x="2712" y="8422"/>
                  </a:lnTo>
                  <a:lnTo>
                    <a:pt x="2916" y="8263"/>
                  </a:lnTo>
                  <a:cubicBezTo>
                    <a:pt x="3210" y="8036"/>
                    <a:pt x="3330" y="7551"/>
                    <a:pt x="3160" y="7283"/>
                  </a:cubicBezTo>
                  <a:cubicBezTo>
                    <a:pt x="3081" y="7159"/>
                    <a:pt x="2935" y="7105"/>
                    <a:pt x="2749" y="7036"/>
                  </a:cubicBezTo>
                  <a:cubicBezTo>
                    <a:pt x="2620" y="6988"/>
                    <a:pt x="2473" y="6933"/>
                    <a:pt x="2344" y="6850"/>
                  </a:cubicBezTo>
                  <a:cubicBezTo>
                    <a:pt x="2160" y="6731"/>
                    <a:pt x="2154" y="6579"/>
                    <a:pt x="2150" y="6457"/>
                  </a:cubicBezTo>
                  <a:cubicBezTo>
                    <a:pt x="2149" y="6420"/>
                    <a:pt x="2148" y="6385"/>
                    <a:pt x="2141" y="6351"/>
                  </a:cubicBezTo>
                  <a:cubicBezTo>
                    <a:pt x="2137" y="6329"/>
                    <a:pt x="2093" y="6249"/>
                    <a:pt x="2064" y="6195"/>
                  </a:cubicBezTo>
                  <a:cubicBezTo>
                    <a:pt x="2062" y="6192"/>
                    <a:pt x="2061" y="6189"/>
                    <a:pt x="2059" y="6187"/>
                  </a:cubicBezTo>
                  <a:cubicBezTo>
                    <a:pt x="1690" y="6321"/>
                    <a:pt x="1112" y="6408"/>
                    <a:pt x="790" y="6408"/>
                  </a:cubicBezTo>
                  <a:cubicBezTo>
                    <a:pt x="687" y="6408"/>
                    <a:pt x="601" y="6400"/>
                    <a:pt x="528" y="6385"/>
                  </a:cubicBezTo>
                  <a:cubicBezTo>
                    <a:pt x="241" y="6327"/>
                    <a:pt x="69" y="6240"/>
                    <a:pt x="16" y="6128"/>
                  </a:cubicBezTo>
                  <a:cubicBezTo>
                    <a:pt x="-76" y="5931"/>
                    <a:pt x="233" y="5740"/>
                    <a:pt x="504" y="5572"/>
                  </a:cubicBezTo>
                  <a:cubicBezTo>
                    <a:pt x="615" y="5504"/>
                    <a:pt x="729" y="5433"/>
                    <a:pt x="763" y="5392"/>
                  </a:cubicBezTo>
                  <a:cubicBezTo>
                    <a:pt x="844" y="5290"/>
                    <a:pt x="795" y="5253"/>
                    <a:pt x="549" y="5140"/>
                  </a:cubicBezTo>
                  <a:cubicBezTo>
                    <a:pt x="455" y="5098"/>
                    <a:pt x="349" y="5049"/>
                    <a:pt x="260" y="4989"/>
                  </a:cubicBezTo>
                  <a:cubicBezTo>
                    <a:pt x="-240" y="4647"/>
                    <a:pt x="186" y="4303"/>
                    <a:pt x="497" y="4053"/>
                  </a:cubicBezTo>
                  <a:cubicBezTo>
                    <a:pt x="541" y="4017"/>
                    <a:pt x="584" y="3982"/>
                    <a:pt x="624" y="3949"/>
                  </a:cubicBezTo>
                  <a:cubicBezTo>
                    <a:pt x="964" y="3658"/>
                    <a:pt x="956" y="3458"/>
                    <a:pt x="942" y="3128"/>
                  </a:cubicBezTo>
                  <a:lnTo>
                    <a:pt x="937" y="3016"/>
                  </a:lnTo>
                  <a:lnTo>
                    <a:pt x="1350" y="2963"/>
                  </a:lnTo>
                  <a:cubicBezTo>
                    <a:pt x="1566" y="3207"/>
                    <a:pt x="1947" y="3527"/>
                    <a:pt x="2533" y="3670"/>
                  </a:cubicBezTo>
                  <a:cubicBezTo>
                    <a:pt x="2670" y="3703"/>
                    <a:pt x="2802" y="3707"/>
                    <a:pt x="2955" y="3713"/>
                  </a:cubicBezTo>
                  <a:cubicBezTo>
                    <a:pt x="3082" y="3717"/>
                    <a:pt x="3213" y="3721"/>
                    <a:pt x="3357" y="3743"/>
                  </a:cubicBezTo>
                  <a:cubicBezTo>
                    <a:pt x="3563" y="3773"/>
                    <a:pt x="3726" y="3836"/>
                    <a:pt x="3869" y="3891"/>
                  </a:cubicBezTo>
                  <a:cubicBezTo>
                    <a:pt x="3978" y="3933"/>
                    <a:pt x="4080" y="3972"/>
                    <a:pt x="4190" y="3995"/>
                  </a:cubicBezTo>
                  <a:cubicBezTo>
                    <a:pt x="4387" y="4035"/>
                    <a:pt x="4602" y="4056"/>
                    <a:pt x="4826" y="4056"/>
                  </a:cubicBezTo>
                  <a:cubicBezTo>
                    <a:pt x="5054" y="4056"/>
                    <a:pt x="5288" y="4034"/>
                    <a:pt x="5504" y="3992"/>
                  </a:cubicBezTo>
                  <a:cubicBezTo>
                    <a:pt x="5801" y="3934"/>
                    <a:pt x="5875" y="3838"/>
                    <a:pt x="5977" y="3704"/>
                  </a:cubicBezTo>
                  <a:cubicBezTo>
                    <a:pt x="6063" y="3591"/>
                    <a:pt x="6160" y="3463"/>
                    <a:pt x="6410" y="3366"/>
                  </a:cubicBezTo>
                  <a:cubicBezTo>
                    <a:pt x="6684" y="3261"/>
                    <a:pt x="6942" y="3247"/>
                    <a:pt x="7136" y="3247"/>
                  </a:cubicBezTo>
                  <a:cubicBezTo>
                    <a:pt x="7227" y="3247"/>
                    <a:pt x="7319" y="3251"/>
                    <a:pt x="7412" y="3255"/>
                  </a:cubicBezTo>
                  <a:cubicBezTo>
                    <a:pt x="7496" y="3258"/>
                    <a:pt x="7580" y="3261"/>
                    <a:pt x="7666" y="3261"/>
                  </a:cubicBezTo>
                  <a:cubicBezTo>
                    <a:pt x="7755" y="3261"/>
                    <a:pt x="7829" y="3258"/>
                    <a:pt x="7900" y="3250"/>
                  </a:cubicBezTo>
                  <a:cubicBezTo>
                    <a:pt x="8168" y="3219"/>
                    <a:pt x="8424" y="3091"/>
                    <a:pt x="8671" y="2968"/>
                  </a:cubicBezTo>
                  <a:cubicBezTo>
                    <a:pt x="8767" y="2920"/>
                    <a:pt x="8861" y="2873"/>
                    <a:pt x="8955" y="2831"/>
                  </a:cubicBezTo>
                  <a:cubicBezTo>
                    <a:pt x="9294" y="2682"/>
                    <a:pt x="9303" y="2619"/>
                    <a:pt x="9344" y="2352"/>
                  </a:cubicBezTo>
                  <a:lnTo>
                    <a:pt x="9376" y="2150"/>
                  </a:lnTo>
                  <a:lnTo>
                    <a:pt x="9601" y="2167"/>
                  </a:lnTo>
                  <a:cubicBezTo>
                    <a:pt x="9626" y="2169"/>
                    <a:pt x="9651" y="2170"/>
                    <a:pt x="9675" y="2170"/>
                  </a:cubicBezTo>
                  <a:cubicBezTo>
                    <a:pt x="10052" y="2170"/>
                    <a:pt x="10333" y="1936"/>
                    <a:pt x="10580" y="1731"/>
                  </a:cubicBezTo>
                  <a:cubicBezTo>
                    <a:pt x="10660" y="1665"/>
                    <a:pt x="10735" y="1603"/>
                    <a:pt x="10810" y="1550"/>
                  </a:cubicBezTo>
                  <a:cubicBezTo>
                    <a:pt x="11165" y="1299"/>
                    <a:pt x="11630" y="1277"/>
                    <a:pt x="12040" y="1257"/>
                  </a:cubicBezTo>
                  <a:cubicBezTo>
                    <a:pt x="12217" y="1248"/>
                    <a:pt x="12384" y="1240"/>
                    <a:pt x="12536" y="1215"/>
                  </a:cubicBezTo>
                  <a:cubicBezTo>
                    <a:pt x="12590" y="1206"/>
                    <a:pt x="12643" y="1194"/>
                    <a:pt x="12694" y="1180"/>
                  </a:cubicBezTo>
                  <a:cubicBezTo>
                    <a:pt x="12745" y="1165"/>
                    <a:pt x="12832" y="1085"/>
                    <a:pt x="12862" y="924"/>
                  </a:cubicBezTo>
                  <a:cubicBezTo>
                    <a:pt x="12905" y="699"/>
                    <a:pt x="12810" y="522"/>
                    <a:pt x="12749" y="494"/>
                  </a:cubicBezTo>
                  <a:lnTo>
                    <a:pt x="12777" y="415"/>
                  </a:lnTo>
                  <a:lnTo>
                    <a:pt x="12744" y="269"/>
                  </a:lnTo>
                  <a:cubicBezTo>
                    <a:pt x="12858" y="261"/>
                    <a:pt x="12980" y="247"/>
                    <a:pt x="13105" y="232"/>
                  </a:cubicBezTo>
                  <a:cubicBezTo>
                    <a:pt x="13322" y="206"/>
                    <a:pt x="13546" y="180"/>
                    <a:pt x="13772" y="180"/>
                  </a:cubicBezTo>
                  <a:cubicBezTo>
                    <a:pt x="13936" y="180"/>
                    <a:pt x="14079" y="194"/>
                    <a:pt x="14210" y="222"/>
                  </a:cubicBezTo>
                  <a:cubicBezTo>
                    <a:pt x="14485" y="282"/>
                    <a:pt x="14641" y="402"/>
                    <a:pt x="14780" y="507"/>
                  </a:cubicBezTo>
                  <a:cubicBezTo>
                    <a:pt x="14899" y="599"/>
                    <a:pt x="15002" y="677"/>
                    <a:pt x="15157" y="707"/>
                  </a:cubicBezTo>
                  <a:cubicBezTo>
                    <a:pt x="15198" y="715"/>
                    <a:pt x="15238" y="719"/>
                    <a:pt x="15279" y="719"/>
                  </a:cubicBezTo>
                  <a:cubicBezTo>
                    <a:pt x="15570" y="719"/>
                    <a:pt x="15886" y="516"/>
                    <a:pt x="16037" y="324"/>
                  </a:cubicBezTo>
                  <a:lnTo>
                    <a:pt x="16291" y="0"/>
                  </a:lnTo>
                  <a:lnTo>
                    <a:pt x="16447" y="342"/>
                  </a:lnTo>
                  <a:cubicBezTo>
                    <a:pt x="16514" y="490"/>
                    <a:pt x="16499" y="632"/>
                    <a:pt x="16484" y="770"/>
                  </a:cubicBezTo>
                  <a:cubicBezTo>
                    <a:pt x="16472" y="880"/>
                    <a:pt x="16461" y="983"/>
                    <a:pt x="16493" y="1080"/>
                  </a:cubicBezTo>
                  <a:cubicBezTo>
                    <a:pt x="16506" y="1120"/>
                    <a:pt x="16562" y="1175"/>
                    <a:pt x="16616" y="1228"/>
                  </a:cubicBezTo>
                  <a:cubicBezTo>
                    <a:pt x="16648" y="1259"/>
                    <a:pt x="16683" y="1292"/>
                    <a:pt x="16714" y="1328"/>
                  </a:cubicBezTo>
                  <a:cubicBezTo>
                    <a:pt x="16851" y="1287"/>
                    <a:pt x="17016" y="1264"/>
                    <a:pt x="17191" y="1264"/>
                  </a:cubicBezTo>
                  <a:cubicBezTo>
                    <a:pt x="17414" y="1264"/>
                    <a:pt x="17613" y="1304"/>
                    <a:pt x="17751" y="1377"/>
                  </a:cubicBezTo>
                  <a:cubicBezTo>
                    <a:pt x="18082" y="1553"/>
                    <a:pt x="17962" y="1807"/>
                    <a:pt x="17866" y="2011"/>
                  </a:cubicBezTo>
                  <a:cubicBezTo>
                    <a:pt x="17809" y="2131"/>
                    <a:pt x="17750" y="2255"/>
                    <a:pt x="17796" y="2326"/>
                  </a:cubicBezTo>
                  <a:cubicBezTo>
                    <a:pt x="17825" y="2371"/>
                    <a:pt x="17834" y="2371"/>
                    <a:pt x="17908" y="2371"/>
                  </a:cubicBezTo>
                  <a:lnTo>
                    <a:pt x="18071" y="2368"/>
                  </a:lnTo>
                  <a:cubicBezTo>
                    <a:pt x="18192" y="2368"/>
                    <a:pt x="18370" y="2378"/>
                    <a:pt x="18524" y="2462"/>
                  </a:cubicBezTo>
                  <a:cubicBezTo>
                    <a:pt x="18812" y="2619"/>
                    <a:pt x="18684" y="2873"/>
                    <a:pt x="18173" y="3158"/>
                  </a:cubicBezTo>
                  <a:cubicBezTo>
                    <a:pt x="18120" y="3188"/>
                    <a:pt x="18048" y="3218"/>
                    <a:pt x="17973" y="3248"/>
                  </a:cubicBezTo>
                  <a:cubicBezTo>
                    <a:pt x="17904" y="3275"/>
                    <a:pt x="17777" y="3327"/>
                    <a:pt x="17765" y="3350"/>
                  </a:cubicBezTo>
                  <a:lnTo>
                    <a:pt x="17765" y="3350"/>
                  </a:lnTo>
                  <a:cubicBezTo>
                    <a:pt x="17766" y="3350"/>
                    <a:pt x="17775" y="3364"/>
                    <a:pt x="17822" y="3388"/>
                  </a:cubicBezTo>
                  <a:cubicBezTo>
                    <a:pt x="17878" y="3417"/>
                    <a:pt x="18087" y="3417"/>
                    <a:pt x="18240" y="3417"/>
                  </a:cubicBezTo>
                  <a:cubicBezTo>
                    <a:pt x="18466" y="3417"/>
                    <a:pt x="18700" y="3417"/>
                    <a:pt x="18892" y="3472"/>
                  </a:cubicBezTo>
                  <a:cubicBezTo>
                    <a:pt x="18928" y="3482"/>
                    <a:pt x="19761" y="3725"/>
                    <a:pt x="19835" y="3984"/>
                  </a:cubicBezTo>
                  <a:cubicBezTo>
                    <a:pt x="19875" y="4127"/>
                    <a:pt x="19735" y="4234"/>
                    <a:pt x="19622" y="4320"/>
                  </a:cubicBezTo>
                  <a:cubicBezTo>
                    <a:pt x="19527" y="4393"/>
                    <a:pt x="19470" y="4441"/>
                    <a:pt x="19485" y="4489"/>
                  </a:cubicBezTo>
                  <a:cubicBezTo>
                    <a:pt x="19502" y="4541"/>
                    <a:pt x="19587" y="4579"/>
                    <a:pt x="19724" y="4637"/>
                  </a:cubicBezTo>
                  <a:cubicBezTo>
                    <a:pt x="19871" y="4699"/>
                    <a:pt x="20037" y="4770"/>
                    <a:pt x="20109" y="4888"/>
                  </a:cubicBezTo>
                  <a:cubicBezTo>
                    <a:pt x="20153" y="4961"/>
                    <a:pt x="20143" y="5039"/>
                    <a:pt x="20135" y="5108"/>
                  </a:cubicBezTo>
                  <a:cubicBezTo>
                    <a:pt x="20130" y="5147"/>
                    <a:pt x="20122" y="5213"/>
                    <a:pt x="20140" y="5231"/>
                  </a:cubicBezTo>
                  <a:cubicBezTo>
                    <a:pt x="20140" y="5231"/>
                    <a:pt x="20141" y="5231"/>
                    <a:pt x="20141" y="5231"/>
                  </a:cubicBezTo>
                  <a:cubicBezTo>
                    <a:pt x="20144" y="5231"/>
                    <a:pt x="20166" y="5235"/>
                    <a:pt x="20215" y="5235"/>
                  </a:cubicBezTo>
                  <a:cubicBezTo>
                    <a:pt x="20232" y="5235"/>
                    <a:pt x="20249" y="5235"/>
                    <a:pt x="20267" y="5234"/>
                  </a:cubicBezTo>
                  <a:lnTo>
                    <a:pt x="20520" y="5222"/>
                  </a:lnTo>
                  <a:lnTo>
                    <a:pt x="20502" y="5358"/>
                  </a:lnTo>
                  <a:cubicBezTo>
                    <a:pt x="20495" y="5414"/>
                    <a:pt x="20482" y="5475"/>
                    <a:pt x="20470" y="5539"/>
                  </a:cubicBezTo>
                  <a:cubicBezTo>
                    <a:pt x="20428" y="5749"/>
                    <a:pt x="20381" y="5988"/>
                    <a:pt x="20492" y="6151"/>
                  </a:cubicBezTo>
                  <a:cubicBezTo>
                    <a:pt x="20538" y="6219"/>
                    <a:pt x="20659" y="6287"/>
                    <a:pt x="20787" y="6360"/>
                  </a:cubicBezTo>
                  <a:cubicBezTo>
                    <a:pt x="20937" y="6445"/>
                    <a:pt x="21108" y="6541"/>
                    <a:pt x="21196" y="6662"/>
                  </a:cubicBezTo>
                  <a:cubicBezTo>
                    <a:pt x="21350" y="6870"/>
                    <a:pt x="21360" y="7092"/>
                    <a:pt x="21228" y="7323"/>
                  </a:cubicBezTo>
                  <a:cubicBezTo>
                    <a:pt x="21018" y="7688"/>
                    <a:pt x="20547" y="7941"/>
                    <a:pt x="20091" y="8186"/>
                  </a:cubicBezTo>
                  <a:cubicBezTo>
                    <a:pt x="19953" y="8260"/>
                    <a:pt x="19815" y="8334"/>
                    <a:pt x="19684" y="8411"/>
                  </a:cubicBezTo>
                  <a:cubicBezTo>
                    <a:pt x="19020" y="8804"/>
                    <a:pt x="18856" y="9404"/>
                    <a:pt x="19268" y="9940"/>
                  </a:cubicBezTo>
                  <a:cubicBezTo>
                    <a:pt x="19492" y="10233"/>
                    <a:pt x="19934" y="10433"/>
                    <a:pt x="20379" y="10606"/>
                  </a:cubicBezTo>
                  <a:lnTo>
                    <a:pt x="20592" y="10689"/>
                  </a:lnTo>
                  <a:lnTo>
                    <a:pt x="20399" y="10786"/>
                  </a:lnTo>
                  <a:cubicBezTo>
                    <a:pt x="19593" y="11189"/>
                    <a:pt x="19615" y="11869"/>
                    <a:pt x="19636" y="12527"/>
                  </a:cubicBezTo>
                  <a:cubicBezTo>
                    <a:pt x="19646" y="12813"/>
                    <a:pt x="19654" y="13083"/>
                    <a:pt x="19600" y="13335"/>
                  </a:cubicBezTo>
                  <a:cubicBezTo>
                    <a:pt x="19519" y="13709"/>
                    <a:pt x="19472" y="14100"/>
                    <a:pt x="19426" y="14479"/>
                  </a:cubicBezTo>
                  <a:cubicBezTo>
                    <a:pt x="19352" y="15095"/>
                    <a:pt x="19276" y="15733"/>
                    <a:pt x="19050" y="16339"/>
                  </a:cubicBezTo>
                  <a:cubicBezTo>
                    <a:pt x="19006" y="16459"/>
                    <a:pt x="18869" y="16594"/>
                    <a:pt x="18723" y="16738"/>
                  </a:cubicBezTo>
                  <a:cubicBezTo>
                    <a:pt x="18515" y="16944"/>
                    <a:pt x="18279" y="17177"/>
                    <a:pt x="18378" y="17316"/>
                  </a:cubicBezTo>
                  <a:cubicBezTo>
                    <a:pt x="18420" y="17376"/>
                    <a:pt x="18531" y="17422"/>
                    <a:pt x="18718" y="17458"/>
                  </a:cubicBezTo>
                  <a:lnTo>
                    <a:pt x="18951" y="17503"/>
                  </a:lnTo>
                  <a:lnTo>
                    <a:pt x="18837" y="17622"/>
                  </a:lnTo>
                  <a:cubicBezTo>
                    <a:pt x="18757" y="17705"/>
                    <a:pt x="18653" y="17788"/>
                    <a:pt x="18552" y="17868"/>
                  </a:cubicBezTo>
                  <a:cubicBezTo>
                    <a:pt x="18402" y="17988"/>
                    <a:pt x="18246" y="18112"/>
                    <a:pt x="18167" y="18240"/>
                  </a:cubicBezTo>
                  <a:cubicBezTo>
                    <a:pt x="18065" y="18405"/>
                    <a:pt x="18079" y="18599"/>
                    <a:pt x="18092" y="18786"/>
                  </a:cubicBezTo>
                  <a:lnTo>
                    <a:pt x="18100" y="18902"/>
                  </a:lnTo>
                  <a:lnTo>
                    <a:pt x="18080" y="18926"/>
                  </a:lnTo>
                  <a:cubicBezTo>
                    <a:pt x="17870" y="19182"/>
                    <a:pt x="17427" y="19323"/>
                    <a:pt x="16832" y="19323"/>
                  </a:cubicBezTo>
                  <a:cubicBezTo>
                    <a:pt x="16428" y="19323"/>
                    <a:pt x="15968" y="19254"/>
                    <a:pt x="15602" y="19139"/>
                  </a:cubicBezTo>
                  <a:cubicBezTo>
                    <a:pt x="15273" y="19035"/>
                    <a:pt x="15019" y="18915"/>
                    <a:pt x="14774" y="18798"/>
                  </a:cubicBezTo>
                  <a:cubicBezTo>
                    <a:pt x="14328" y="18587"/>
                    <a:pt x="13943" y="18404"/>
                    <a:pt x="13227" y="18393"/>
                  </a:cubicBezTo>
                  <a:lnTo>
                    <a:pt x="13118" y="18392"/>
                  </a:lnTo>
                  <a:cubicBezTo>
                    <a:pt x="12813" y="18392"/>
                    <a:pt x="11778" y="18417"/>
                    <a:pt x="11279" y="18735"/>
                  </a:cubicBezTo>
                  <a:cubicBezTo>
                    <a:pt x="11078" y="18863"/>
                    <a:pt x="10982" y="19029"/>
                    <a:pt x="10986" y="19243"/>
                  </a:cubicBezTo>
                  <a:cubicBezTo>
                    <a:pt x="10987" y="19332"/>
                    <a:pt x="11060" y="19452"/>
                    <a:pt x="11131" y="19568"/>
                  </a:cubicBezTo>
                  <a:cubicBezTo>
                    <a:pt x="11229" y="19729"/>
                    <a:pt x="11330" y="19894"/>
                    <a:pt x="11286" y="20038"/>
                  </a:cubicBezTo>
                  <a:cubicBezTo>
                    <a:pt x="11180" y="20379"/>
                    <a:pt x="10683" y="20563"/>
                    <a:pt x="10244" y="20725"/>
                  </a:cubicBezTo>
                  <a:cubicBezTo>
                    <a:pt x="10075" y="20787"/>
                    <a:pt x="9915" y="20847"/>
                    <a:pt x="9782" y="20912"/>
                  </a:cubicBezTo>
                  <a:cubicBezTo>
                    <a:pt x="9296" y="21149"/>
                    <a:pt x="8997" y="21283"/>
                    <a:pt x="8508" y="21283"/>
                  </a:cubicBezTo>
                  <a:cubicBezTo>
                    <a:pt x="8311" y="21283"/>
                    <a:pt x="8081" y="21262"/>
                    <a:pt x="7738" y="21211"/>
                  </a:cubicBezTo>
                  <a:lnTo>
                    <a:pt x="7764" y="21156"/>
                  </a:lnTo>
                  <a:lnTo>
                    <a:pt x="7723" y="21184"/>
                  </a:lnTo>
                  <a:cubicBezTo>
                    <a:pt x="7626" y="21149"/>
                    <a:pt x="7047" y="21000"/>
                    <a:pt x="6927" y="20991"/>
                  </a:cubicBezTo>
                  <a:cubicBezTo>
                    <a:pt x="6686" y="21003"/>
                    <a:pt x="6642" y="21073"/>
                    <a:pt x="6567" y="21230"/>
                  </a:cubicBezTo>
                  <a:cubicBezTo>
                    <a:pt x="6509" y="21350"/>
                    <a:pt x="6437" y="21500"/>
                    <a:pt x="6157" y="21568"/>
                  </a:cubicBezTo>
                  <a:cubicBezTo>
                    <a:pt x="6068" y="21589"/>
                    <a:pt x="5982" y="21600"/>
                    <a:pt x="5901" y="21600"/>
                  </a:cubicBezTo>
                  <a:close/>
                </a:path>
              </a:pathLst>
            </a:custGeom>
            <a:solidFill>
              <a:srgbClr val="C9D0D8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2517" tIns="32517" rIns="32517" bIns="32517" numCol="1" anchor="ctr">
              <a:noAutofit/>
            </a:bodyPr>
            <a:lstStyle/>
            <a:p>
              <a:pPr algn="ctr" defTabSz="415431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35" name="Lombardia…"/>
            <p:cNvSpPr txBox="1"/>
            <p:nvPr/>
          </p:nvSpPr>
          <p:spPr>
            <a:xfrm>
              <a:off x="0" y="935940"/>
              <a:ext cx="2400164" cy="1848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Lombardia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Milano Piave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Milano Mercato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Milano City Life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Milano Valtellina</a:t>
              </a:r>
            </a:p>
          </p:txBody>
        </p:sp>
        <p:grpSp>
          <p:nvGrpSpPr>
            <p:cNvPr id="238" name="Raggruppa"/>
            <p:cNvGrpSpPr/>
            <p:nvPr/>
          </p:nvGrpSpPr>
          <p:grpSpPr>
            <a:xfrm>
              <a:off x="44044" y="2169531"/>
              <a:ext cx="4518820" cy="187951"/>
              <a:chOff x="0" y="0"/>
              <a:chExt cx="4518819" cy="187949"/>
            </a:xfrm>
          </p:grpSpPr>
          <p:sp>
            <p:nvSpPr>
              <p:cNvPr id="236" name="Linea"/>
              <p:cNvSpPr/>
              <p:nvPr/>
            </p:nvSpPr>
            <p:spPr>
              <a:xfrm>
                <a:off x="0" y="187949"/>
                <a:ext cx="4107938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37" name="Linea"/>
              <p:cNvSpPr/>
              <p:nvPr/>
            </p:nvSpPr>
            <p:spPr>
              <a:xfrm flipV="1">
                <a:off x="4105337" y="-1"/>
                <a:ext cx="413483" cy="18795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39" name="Lazio…"/>
            <p:cNvSpPr txBox="1"/>
            <p:nvPr/>
          </p:nvSpPr>
          <p:spPr>
            <a:xfrm>
              <a:off x="5213734" y="6137307"/>
              <a:ext cx="2048401" cy="1462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Lazio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Roma Appio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Roma EUR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Roma Maximo</a:t>
              </a:r>
            </a:p>
          </p:txBody>
        </p:sp>
        <p:grpSp>
          <p:nvGrpSpPr>
            <p:cNvPr id="242" name="Raggruppa"/>
            <p:cNvGrpSpPr/>
            <p:nvPr/>
          </p:nvGrpSpPr>
          <p:grpSpPr>
            <a:xfrm>
              <a:off x="5165456" y="6308746"/>
              <a:ext cx="2048938" cy="1017618"/>
              <a:chOff x="0" y="0"/>
              <a:chExt cx="2048936" cy="1017616"/>
            </a:xfrm>
          </p:grpSpPr>
          <p:sp>
            <p:nvSpPr>
              <p:cNvPr id="240" name="Linea"/>
              <p:cNvSpPr/>
              <p:nvPr/>
            </p:nvSpPr>
            <p:spPr>
              <a:xfrm>
                <a:off x="0" y="1017616"/>
                <a:ext cx="2048937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41" name="Linea"/>
              <p:cNvSpPr/>
              <p:nvPr/>
            </p:nvSpPr>
            <p:spPr>
              <a:xfrm flipV="1">
                <a:off x="2046327" y="0"/>
                <a:ext cx="1" cy="1017617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43" name="3"/>
            <p:cNvSpPr txBox="1"/>
            <p:nvPr/>
          </p:nvSpPr>
          <p:spPr>
            <a:xfrm>
              <a:off x="6916985" y="5787842"/>
              <a:ext cx="403566" cy="610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44" name="9"/>
            <p:cNvSpPr txBox="1"/>
            <p:nvPr/>
          </p:nvSpPr>
          <p:spPr>
            <a:xfrm>
              <a:off x="8693897" y="6780970"/>
              <a:ext cx="403566" cy="610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9</a:t>
              </a:r>
            </a:p>
          </p:txBody>
        </p:sp>
        <p:sp>
          <p:nvSpPr>
            <p:cNvPr id="245" name="Campania…"/>
            <p:cNvSpPr txBox="1"/>
            <p:nvPr/>
          </p:nvSpPr>
          <p:spPr>
            <a:xfrm>
              <a:off x="5280095" y="7970724"/>
              <a:ext cx="2183520" cy="2677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Campania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Avellino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Caserta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Napoli Chiaia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Napoli Toledo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Napoli Vomero</a:t>
              </a:r>
            </a:p>
          </p:txBody>
        </p:sp>
        <p:grpSp>
          <p:nvGrpSpPr>
            <p:cNvPr id="248" name="Raggruppa"/>
            <p:cNvGrpSpPr/>
            <p:nvPr/>
          </p:nvGrpSpPr>
          <p:grpSpPr>
            <a:xfrm>
              <a:off x="5316613" y="7340635"/>
              <a:ext cx="4252676" cy="2244471"/>
              <a:chOff x="0" y="0"/>
              <a:chExt cx="4252674" cy="2244469"/>
            </a:xfrm>
          </p:grpSpPr>
          <p:sp>
            <p:nvSpPr>
              <p:cNvPr id="246" name="Linea"/>
              <p:cNvSpPr/>
              <p:nvPr/>
            </p:nvSpPr>
            <p:spPr>
              <a:xfrm>
                <a:off x="0" y="2240590"/>
                <a:ext cx="4252676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47" name="Linea"/>
              <p:cNvSpPr/>
              <p:nvPr/>
            </p:nvSpPr>
            <p:spPr>
              <a:xfrm flipH="1" flipV="1">
                <a:off x="3847109" y="-1"/>
                <a:ext cx="398540" cy="224447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49" name="Nola…"/>
            <p:cNvSpPr txBox="1"/>
            <p:nvPr/>
          </p:nvSpPr>
          <p:spPr>
            <a:xfrm>
              <a:off x="7365399" y="8441627"/>
              <a:ext cx="2017836" cy="126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Nola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Giugliano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Pontecagnano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Regular"/>
                  <a:ea typeface="SF Hello Regular"/>
                  <a:cs typeface="SF Hello Regular"/>
                  <a:sym typeface="SF Hello Regular"/>
                </a:defRPr>
              </a:pPr>
              <a:r>
                <a:t>Pompei</a:t>
              </a:r>
            </a:p>
          </p:txBody>
        </p:sp>
        <p:sp>
          <p:nvSpPr>
            <p:cNvPr id="250" name="Basilicata…"/>
            <p:cNvSpPr txBox="1"/>
            <p:nvPr/>
          </p:nvSpPr>
          <p:spPr>
            <a:xfrm>
              <a:off x="10970339" y="5604251"/>
              <a:ext cx="1669091" cy="778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Basilicata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Potenza</a:t>
              </a:r>
            </a:p>
          </p:txBody>
        </p:sp>
        <p:grpSp>
          <p:nvGrpSpPr>
            <p:cNvPr id="253" name="Raggruppa"/>
            <p:cNvGrpSpPr/>
            <p:nvPr/>
          </p:nvGrpSpPr>
          <p:grpSpPr>
            <a:xfrm>
              <a:off x="10233369" y="6291308"/>
              <a:ext cx="2183520" cy="1198584"/>
              <a:chOff x="0" y="0"/>
              <a:chExt cx="2183518" cy="1198582"/>
            </a:xfrm>
          </p:grpSpPr>
          <p:sp>
            <p:nvSpPr>
              <p:cNvPr id="251" name="Linea"/>
              <p:cNvSpPr/>
              <p:nvPr/>
            </p:nvSpPr>
            <p:spPr>
              <a:xfrm>
                <a:off x="787324" y="0"/>
                <a:ext cx="1396195" cy="0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52" name="Linea"/>
              <p:cNvSpPr/>
              <p:nvPr/>
            </p:nvSpPr>
            <p:spPr>
              <a:xfrm flipV="1">
                <a:off x="0" y="2328"/>
                <a:ext cx="793763" cy="1196255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54" name="Emilia Romagna…"/>
            <p:cNvSpPr txBox="1"/>
            <p:nvPr/>
          </p:nvSpPr>
          <p:spPr>
            <a:xfrm>
              <a:off x="1988401" y="4339693"/>
              <a:ext cx="3778352" cy="868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Emilia Romagna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Parma - CC La Galleria</a:t>
              </a:r>
            </a:p>
          </p:txBody>
        </p:sp>
        <p:grpSp>
          <p:nvGrpSpPr>
            <p:cNvPr id="257" name="Raggruppa"/>
            <p:cNvGrpSpPr/>
            <p:nvPr/>
          </p:nvGrpSpPr>
          <p:grpSpPr>
            <a:xfrm>
              <a:off x="2035436" y="3337687"/>
              <a:ext cx="3589316" cy="1681044"/>
              <a:chOff x="0" y="0"/>
              <a:chExt cx="3589315" cy="1681043"/>
            </a:xfrm>
          </p:grpSpPr>
          <p:sp>
            <p:nvSpPr>
              <p:cNvPr id="255" name="Linea"/>
              <p:cNvSpPr/>
              <p:nvPr/>
            </p:nvSpPr>
            <p:spPr>
              <a:xfrm>
                <a:off x="0" y="1674913"/>
                <a:ext cx="2330216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56" name="Linea"/>
              <p:cNvSpPr/>
              <p:nvPr/>
            </p:nvSpPr>
            <p:spPr>
              <a:xfrm flipH="1">
                <a:off x="2324809" y="0"/>
                <a:ext cx="1264507" cy="1681044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58" name="Calabria…"/>
            <p:cNvSpPr txBox="1"/>
            <p:nvPr/>
          </p:nvSpPr>
          <p:spPr>
            <a:xfrm>
              <a:off x="11695831" y="8863034"/>
              <a:ext cx="2401723" cy="1154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Calabria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Rende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Reggio Calabria</a:t>
              </a:r>
            </a:p>
          </p:txBody>
        </p:sp>
        <p:grpSp>
          <p:nvGrpSpPr>
            <p:cNvPr id="261" name="Raggruppa"/>
            <p:cNvGrpSpPr/>
            <p:nvPr/>
          </p:nvGrpSpPr>
          <p:grpSpPr>
            <a:xfrm>
              <a:off x="10677645" y="9129224"/>
              <a:ext cx="3126641" cy="680203"/>
              <a:chOff x="0" y="12598"/>
              <a:chExt cx="3126640" cy="680202"/>
            </a:xfrm>
          </p:grpSpPr>
          <p:sp>
            <p:nvSpPr>
              <p:cNvPr id="259" name="Linea"/>
              <p:cNvSpPr/>
              <p:nvPr/>
            </p:nvSpPr>
            <p:spPr>
              <a:xfrm>
                <a:off x="1051119" y="689714"/>
                <a:ext cx="2075522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60" name="Linea"/>
              <p:cNvSpPr/>
              <p:nvPr/>
            </p:nvSpPr>
            <p:spPr>
              <a:xfrm>
                <a:off x="0" y="12598"/>
                <a:ext cx="1053005" cy="680204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62" name="Molise…"/>
            <p:cNvSpPr txBox="1"/>
            <p:nvPr/>
          </p:nvSpPr>
          <p:spPr>
            <a:xfrm>
              <a:off x="9180794" y="4524299"/>
              <a:ext cx="2400165" cy="778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Molise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Campobasso</a:t>
              </a:r>
            </a:p>
          </p:txBody>
        </p:sp>
        <p:grpSp>
          <p:nvGrpSpPr>
            <p:cNvPr id="265" name="Raggruppa"/>
            <p:cNvGrpSpPr/>
            <p:nvPr/>
          </p:nvGrpSpPr>
          <p:grpSpPr>
            <a:xfrm>
              <a:off x="8837891" y="5254837"/>
              <a:ext cx="2123372" cy="858066"/>
              <a:chOff x="10216" y="0"/>
              <a:chExt cx="2123370" cy="858064"/>
            </a:xfrm>
          </p:grpSpPr>
          <p:sp>
            <p:nvSpPr>
              <p:cNvPr id="263" name="Linea"/>
              <p:cNvSpPr/>
              <p:nvPr/>
            </p:nvSpPr>
            <p:spPr>
              <a:xfrm>
                <a:off x="443471" y="0"/>
                <a:ext cx="1690117" cy="0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64" name="Linea"/>
              <p:cNvSpPr/>
              <p:nvPr/>
            </p:nvSpPr>
            <p:spPr>
              <a:xfrm flipV="1">
                <a:off x="10216" y="5494"/>
                <a:ext cx="439033" cy="85257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66" name="4"/>
            <p:cNvSpPr txBox="1"/>
            <p:nvPr/>
          </p:nvSpPr>
          <p:spPr>
            <a:xfrm>
              <a:off x="4461783" y="1697557"/>
              <a:ext cx="403566" cy="610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67" name="1"/>
            <p:cNvSpPr txBox="1"/>
            <p:nvPr/>
          </p:nvSpPr>
          <p:spPr>
            <a:xfrm>
              <a:off x="5412202" y="2878904"/>
              <a:ext cx="403567" cy="610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68" name="1"/>
            <p:cNvSpPr txBox="1"/>
            <p:nvPr/>
          </p:nvSpPr>
          <p:spPr>
            <a:xfrm>
              <a:off x="8522098" y="5971807"/>
              <a:ext cx="403566" cy="610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69" name="1"/>
            <p:cNvSpPr txBox="1"/>
            <p:nvPr/>
          </p:nvSpPr>
          <p:spPr>
            <a:xfrm>
              <a:off x="9899021" y="7279698"/>
              <a:ext cx="403566" cy="610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70" name="2"/>
            <p:cNvSpPr txBox="1"/>
            <p:nvPr/>
          </p:nvSpPr>
          <p:spPr>
            <a:xfrm>
              <a:off x="10272303" y="8665730"/>
              <a:ext cx="403566" cy="610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71" name="5"/>
            <p:cNvSpPr txBox="1"/>
            <p:nvPr/>
          </p:nvSpPr>
          <p:spPr>
            <a:xfrm>
              <a:off x="8466402" y="10583377"/>
              <a:ext cx="403567" cy="610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272" name="Sicilia…"/>
            <p:cNvSpPr txBox="1"/>
            <p:nvPr/>
          </p:nvSpPr>
          <p:spPr>
            <a:xfrm>
              <a:off x="3318445" y="10666837"/>
              <a:ext cx="2964292" cy="1304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Sicilia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Palermo Libertà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Palermo Notarbartolo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Catania</a:t>
              </a:r>
            </a:p>
          </p:txBody>
        </p:sp>
        <p:sp>
          <p:nvSpPr>
            <p:cNvPr id="273" name="Messina…"/>
            <p:cNvSpPr txBox="1"/>
            <p:nvPr/>
          </p:nvSpPr>
          <p:spPr>
            <a:xfrm>
              <a:off x="5786359" y="11139637"/>
              <a:ext cx="1615912" cy="708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sz="1800">
                  <a:solidFill>
                    <a:srgbClr val="222222"/>
                  </a:solidFill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Messina</a:t>
              </a:r>
            </a:p>
            <a:p>
              <a:pPr defTabSz="587022">
                <a:lnSpc>
                  <a:spcPts val="1800"/>
                </a:lnSpc>
                <a:defRPr sz="1800">
                  <a:solidFill>
                    <a:srgbClr val="222222"/>
                  </a:solidFill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Ragusa</a:t>
              </a:r>
            </a:p>
          </p:txBody>
        </p:sp>
        <p:grpSp>
          <p:nvGrpSpPr>
            <p:cNvPr id="276" name="Raggruppa"/>
            <p:cNvGrpSpPr/>
            <p:nvPr/>
          </p:nvGrpSpPr>
          <p:grpSpPr>
            <a:xfrm>
              <a:off x="3363180" y="11090425"/>
              <a:ext cx="5145921" cy="804143"/>
              <a:chOff x="0" y="1554"/>
              <a:chExt cx="5145920" cy="804141"/>
            </a:xfrm>
          </p:grpSpPr>
          <p:sp>
            <p:nvSpPr>
              <p:cNvPr id="274" name="Linea"/>
              <p:cNvSpPr/>
              <p:nvPr/>
            </p:nvSpPr>
            <p:spPr>
              <a:xfrm>
                <a:off x="0" y="803734"/>
                <a:ext cx="4343748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75" name="Linea"/>
              <p:cNvSpPr/>
              <p:nvPr/>
            </p:nvSpPr>
            <p:spPr>
              <a:xfrm flipV="1">
                <a:off x="4338668" y="1554"/>
                <a:ext cx="807253" cy="804143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  <p:sp>
          <p:nvSpPr>
            <p:cNvPr id="277" name="3"/>
            <p:cNvSpPr txBox="1"/>
            <p:nvPr/>
          </p:nvSpPr>
          <p:spPr>
            <a:xfrm>
              <a:off x="5910654" y="1694203"/>
              <a:ext cx="403566" cy="610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ctr">
              <a:noAutofit/>
            </a:bodyPr>
            <a:lstStyle>
              <a:lvl1pPr algn="ctr" defTabSz="587022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78" name="Veneto…"/>
            <p:cNvSpPr txBox="1"/>
            <p:nvPr/>
          </p:nvSpPr>
          <p:spPr>
            <a:xfrm>
              <a:off x="7661745" y="2210968"/>
              <a:ext cx="1044145" cy="1219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7" tIns="32517" rIns="32517" bIns="32517" numCol="1" anchor="t">
              <a:noAutofit/>
            </a:bodyPr>
            <a:lstStyle/>
            <a:p>
              <a:pPr defTabSz="587022">
                <a:lnSpc>
                  <a:spcPts val="1800"/>
                </a:lnSpc>
                <a:defRPr b="1" sz="1800"/>
              </a:pPr>
              <a:r>
                <a:t>Veneto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Padova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Treviso</a:t>
              </a:r>
            </a:p>
            <a:p>
              <a:pPr defTabSz="587022">
                <a:lnSpc>
                  <a:spcPts val="1800"/>
                </a:lnSpc>
                <a:defRPr sz="1800">
                  <a:latin typeface="SF Hello Bold"/>
                  <a:ea typeface="SF Hello Bold"/>
                  <a:cs typeface="SF Hello Bold"/>
                  <a:sym typeface="SF Hello Bold"/>
                </a:defRPr>
              </a:pPr>
              <a:r>
                <a:t>Trieste</a:t>
              </a:r>
            </a:p>
          </p:txBody>
        </p:sp>
        <p:grpSp>
          <p:nvGrpSpPr>
            <p:cNvPr id="281" name="Raggruppa"/>
            <p:cNvGrpSpPr/>
            <p:nvPr/>
          </p:nvGrpSpPr>
          <p:grpSpPr>
            <a:xfrm>
              <a:off x="6253902" y="2089990"/>
              <a:ext cx="2522215" cy="1229858"/>
              <a:chOff x="1311" y="0"/>
              <a:chExt cx="2522214" cy="1229856"/>
            </a:xfrm>
          </p:grpSpPr>
          <p:sp>
            <p:nvSpPr>
              <p:cNvPr id="279" name="Linea"/>
              <p:cNvSpPr/>
              <p:nvPr/>
            </p:nvSpPr>
            <p:spPr>
              <a:xfrm>
                <a:off x="1439849" y="1229856"/>
                <a:ext cx="1083677" cy="1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  <p:sp>
            <p:nvSpPr>
              <p:cNvPr id="280" name="Linea"/>
              <p:cNvSpPr/>
              <p:nvPr/>
            </p:nvSpPr>
            <p:spPr>
              <a:xfrm>
                <a:off x="1311" y="0"/>
                <a:ext cx="1441705" cy="1228675"/>
              </a:xfrm>
              <a:prstGeom prst="line">
                <a:avLst/>
              </a:prstGeom>
              <a:noFill/>
              <a:ln w="6350" cap="flat">
                <a:solidFill>
                  <a:srgbClr val="6C6C6C"/>
                </a:solidFill>
                <a:prstDash val="solid"/>
                <a:miter lim="400000"/>
              </a:ln>
              <a:effectLst/>
            </p:spPr>
            <p:txBody>
              <a:bodyPr wrap="square" lIns="32517" tIns="32517" rIns="32517" bIns="32517" numCol="1" anchor="ctr">
                <a:noAutofit/>
              </a:bodyPr>
              <a:lstStyle/>
              <a:p>
                <a:pPr algn="ctr" defTabSz="587022">
                  <a:defRPr sz="2200"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Al centro di tutto quello che Apple fa c’è un’unica vision: creare prodotti straordinari che arricchiscano la vita delle persone.…"/>
          <p:cNvSpPr txBox="1"/>
          <p:nvPr/>
        </p:nvSpPr>
        <p:spPr>
          <a:xfrm>
            <a:off x="13654594" y="3435715"/>
            <a:ext cx="8404751" cy="740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>
            <a:spAutoFit/>
          </a:bodyPr>
          <a:lstStyle/>
          <a:p>
            <a:pPr defTabSz="825500">
              <a:defRPr sz="3000"/>
            </a:pPr>
            <a:r>
              <a:t>Al centro di tutto quello che Apple fa c’è un’unica vision: creare prodotti straordinari che arricchiscano la vita delle persone. </a:t>
            </a:r>
          </a:p>
          <a:p>
            <a:pPr defTabSz="825500">
              <a:defRPr sz="3000"/>
            </a:pPr>
            <a:r>
              <a:t>Questa vision definisce non solo quello che Apple crea, ma anche il modo in cui lo fa e cosa considera importante. </a:t>
            </a:r>
          </a:p>
          <a:p>
            <a:pPr defTabSz="825500">
              <a:defRPr b="1" sz="3000"/>
            </a:pPr>
            <a:r>
              <a:t>La tecnologia Apple è pensata per offrire a studenti e studentesse nuovi modi di apprendere e dimostrare ciò che hanno imparato, indipendentemente dal metodo di studio più adatto a loro.</a:t>
            </a:r>
          </a:p>
          <a:p>
            <a:pPr defTabSz="825500">
              <a:defRPr sz="3000"/>
            </a:pPr>
          </a:p>
          <a:p>
            <a:pPr defTabSz="825500">
              <a:defRPr sz="3000"/>
            </a:pPr>
            <a:r>
              <a:t>R-Store ha iniziato il suo percorso nell’istruzione perché crede fortemente che la tecnologia possa trasformare la scuola, far nascere nuovi modi di pensare e sviluppare nuove idee.</a:t>
            </a:r>
          </a:p>
        </p:txBody>
      </p:sp>
      <p:sp>
        <p:nvSpPr>
          <p:cNvPr id="288" name="La Vision"/>
          <p:cNvSpPr txBox="1"/>
          <p:nvPr>
            <p:ph type="title"/>
          </p:nvPr>
        </p:nvSpPr>
        <p:spPr>
          <a:xfrm>
            <a:off x="13654595" y="1713693"/>
            <a:ext cx="22051392" cy="1424014"/>
          </a:xfrm>
          <a:prstGeom prst="rect">
            <a:avLst/>
          </a:prstGeom>
        </p:spPr>
        <p:txBody>
          <a:bodyPr/>
          <a:lstStyle>
            <a:lvl1pPr algn="l" defTabSz="584200">
              <a:defRPr b="1" sz="7500">
                <a:solidFill>
                  <a:srgbClr val="96C1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 Vision</a:t>
            </a:r>
          </a:p>
        </p:txBody>
      </p:sp>
      <p:pic>
        <p:nvPicPr>
          <p:cNvPr id="289" name="PON.jpg" descr="PO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6140" y="1105451"/>
            <a:ext cx="11503542" cy="10555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Screenshot 2021-01-27 at 2.38.42 PM.png" descr="Screenshot 2021-01-27 at 2.38.42 PM.png"/>
          <p:cNvPicPr>
            <a:picLocks noChangeAspect="1"/>
          </p:cNvPicPr>
          <p:nvPr/>
        </p:nvPicPr>
        <p:blipFill>
          <a:blip r:embed="rId5">
            <a:extLst/>
          </a:blip>
          <a:srcRect l="0" t="7622" r="0" b="7622"/>
          <a:stretch>
            <a:fillRect/>
          </a:stretch>
        </p:blipFill>
        <p:spPr>
          <a:xfrm>
            <a:off x="8226028" y="2119312"/>
            <a:ext cx="7932079" cy="947729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5" name="Protocollo d’intesa"/>
          <p:cNvSpPr txBox="1"/>
          <p:nvPr/>
        </p:nvSpPr>
        <p:spPr>
          <a:xfrm>
            <a:off x="861505" y="590646"/>
            <a:ext cx="22051392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>
            <a:normAutofit fontScale="100000" lnSpcReduction="0"/>
          </a:bodyPr>
          <a:lstStyle>
            <a:lvl1pPr defTabSz="584200">
              <a:defRPr b="1" sz="7500">
                <a:solidFill>
                  <a:srgbClr val="96C12B"/>
                </a:solidFill>
              </a:defRPr>
            </a:lvl1pPr>
          </a:lstStyle>
          <a:p>
            <a:pPr/>
            <a:r>
              <a:t>Protocollo d’intesa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87433" y="11892519"/>
            <a:ext cx="6409133" cy="1113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Raggruppa"/>
          <p:cNvGrpSpPr/>
          <p:nvPr/>
        </p:nvGrpSpPr>
        <p:grpSpPr>
          <a:xfrm>
            <a:off x="5475835" y="1858960"/>
            <a:ext cx="11014082" cy="11014080"/>
            <a:chOff x="-287886" y="82402"/>
            <a:chExt cx="11014080" cy="11014079"/>
          </a:xfrm>
        </p:grpSpPr>
        <p:sp>
          <p:nvSpPr>
            <p:cNvPr id="299" name="Apple Teacher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Teacher</a:t>
              </a:r>
            </a:p>
          </p:txBody>
        </p:sp>
        <p:grpSp>
          <p:nvGrpSpPr>
            <p:cNvPr id="304" name="Raggruppa"/>
            <p:cNvGrpSpPr/>
            <p:nvPr/>
          </p:nvGrpSpPr>
          <p:grpSpPr>
            <a:xfrm rot="4281768">
              <a:off x="873100" y="1243388"/>
              <a:ext cx="8692108" cy="8692109"/>
              <a:chOff x="0" y="0"/>
              <a:chExt cx="8692106" cy="8692107"/>
            </a:xfrm>
          </p:grpSpPr>
          <p:sp>
            <p:nvSpPr>
              <p:cNvPr id="300" name="Cerchio"/>
              <p:cNvSpPr/>
              <p:nvPr/>
            </p:nvSpPr>
            <p:spPr>
              <a:xfrm>
                <a:off x="0" y="0"/>
                <a:ext cx="8692107" cy="869210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2500"/>
                </a:pPr>
              </a:p>
            </p:txBody>
          </p:sp>
          <p:sp>
            <p:nvSpPr>
              <p:cNvPr id="301" name="Forma"/>
              <p:cNvSpPr/>
              <p:nvPr/>
            </p:nvSpPr>
            <p:spPr>
              <a:xfrm rot="3602867">
                <a:off x="3110779" y="1419538"/>
                <a:ext cx="2361538" cy="3405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18147" y="14400"/>
                    </a:moveTo>
                    <a:lnTo>
                      <a:pt x="2433" y="21600"/>
                    </a:lnTo>
                    <a:cubicBezTo>
                      <a:pt x="-2577" y="14713"/>
                      <a:pt x="396" y="5906"/>
                      <a:pt x="9075" y="1929"/>
                    </a:cubicBezTo>
                    <a:cubicBezTo>
                      <a:pt x="11965" y="605"/>
                      <a:pt x="14810" y="0"/>
                      <a:pt x="18147" y="0"/>
                    </a:cubicBezTo>
                    <a:cubicBezTo>
                      <a:pt x="18218" y="180"/>
                      <a:pt x="18283" y="362"/>
                      <a:pt x="18344" y="545"/>
                    </a:cubicBezTo>
                    <a:cubicBezTo>
                      <a:pt x="19023" y="2615"/>
                      <a:pt x="18990" y="4772"/>
                      <a:pt x="18875" y="6906"/>
                    </a:cubicBezTo>
                    <a:cubicBezTo>
                      <a:pt x="18741" y="9410"/>
                      <a:pt x="18498" y="11909"/>
                      <a:pt x="18147" y="14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BA6A"/>
                  </a:gs>
                  <a:gs pos="10578">
                    <a:srgbClr val="41B372"/>
                  </a:gs>
                  <a:gs pos="18904">
                    <a:srgbClr val="53AC79"/>
                  </a:gs>
                  <a:gs pos="100000">
                    <a:srgbClr val="FFC13E"/>
                  </a:gs>
                </a:gsLst>
                <a:path path="shape">
                  <a:fillToRect l="95014" t="16662" r="4985" b="83337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828800">
                  <a:defRPr sz="3000">
                    <a:solidFill>
                      <a:srgbClr val="87939D"/>
                    </a:solidFill>
                    <a:uFill>
                      <a:solidFill>
                        <a:srgbClr val="7F7F7F"/>
                      </a:solidFill>
                    </a:uFill>
                    <a:latin typeface="SF Hello Regular"/>
                    <a:ea typeface="SF Hello Regular"/>
                    <a:cs typeface="SF Hello Regular"/>
                    <a:sym typeface="SF Hello Regular"/>
                  </a:defRPr>
                </a:pPr>
              </a:p>
            </p:txBody>
          </p:sp>
          <p:sp>
            <p:nvSpPr>
              <p:cNvPr id="302" name="Forma"/>
              <p:cNvSpPr/>
              <p:nvPr/>
            </p:nvSpPr>
            <p:spPr>
              <a:xfrm rot="3602867">
                <a:off x="1396799" y="3773798"/>
                <a:ext cx="3939683" cy="2268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915" fill="norm" stroke="1" extrusionOk="0">
                    <a:moveTo>
                      <a:pt x="10800" y="0"/>
                    </a:moveTo>
                    <a:lnTo>
                      <a:pt x="21600" y="9456"/>
                    </a:lnTo>
                    <a:cubicBezTo>
                      <a:pt x="18156" y="18501"/>
                      <a:pt x="10529" y="21600"/>
                      <a:pt x="4565" y="16378"/>
                    </a:cubicBezTo>
                    <a:cubicBezTo>
                      <a:pt x="2578" y="14639"/>
                      <a:pt x="1147" y="12468"/>
                      <a:pt x="0" y="9456"/>
                    </a:cubicBezTo>
                    <a:cubicBezTo>
                      <a:pt x="320" y="8988"/>
                      <a:pt x="656" y="8548"/>
                      <a:pt x="1008" y="8137"/>
                    </a:cubicBezTo>
                    <a:cubicBezTo>
                      <a:pt x="2200" y="6743"/>
                      <a:pt x="3548" y="5706"/>
                      <a:pt x="4869" y="4617"/>
                    </a:cubicBezTo>
                    <a:cubicBezTo>
                      <a:pt x="5850" y="3809"/>
                      <a:pt x="6820" y="2968"/>
                      <a:pt x="7809" y="2181"/>
                    </a:cubicBezTo>
                    <a:cubicBezTo>
                      <a:pt x="8789" y="1400"/>
                      <a:pt x="9786" y="673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23E"/>
                  </a:gs>
                  <a:gs pos="11887">
                    <a:srgbClr val="FEC24E"/>
                  </a:gs>
                  <a:gs pos="26354">
                    <a:srgbClr val="FDC35D"/>
                  </a:gs>
                  <a:gs pos="66899">
                    <a:srgbClr val="9BB8AA"/>
                  </a:gs>
                  <a:gs pos="99813">
                    <a:srgbClr val="3AAEF7"/>
                  </a:gs>
                </a:gsLst>
                <a:path path="shape">
                  <a:fillToRect l="28969" t="52226" r="71030" b="47773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1828800">
                  <a:defRPr sz="3600">
                    <a:solidFill>
                      <a:srgbClr val="FE9A1F"/>
                    </a:solidFill>
                    <a:uFill>
                      <a:solidFill>
                        <a:srgbClr val="7F7F7F"/>
                      </a:solidFill>
                    </a:uFill>
                    <a:latin typeface="SF Hello Regular"/>
                    <a:ea typeface="SF Hello Regular"/>
                    <a:cs typeface="SF Hello Regular"/>
                    <a:sym typeface="SF Hello Regular"/>
                  </a:defRPr>
                </a:pPr>
              </a:p>
            </p:txBody>
          </p:sp>
          <p:sp>
            <p:nvSpPr>
              <p:cNvPr id="303" name="Forma"/>
              <p:cNvSpPr/>
              <p:nvPr/>
            </p:nvSpPr>
            <p:spPr>
              <a:xfrm rot="3602867">
                <a:off x="4265891" y="3342035"/>
                <a:ext cx="2268399" cy="340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4400"/>
                    </a:moveTo>
                    <a:lnTo>
                      <a:pt x="0" y="0"/>
                    </a:lnTo>
                    <a:cubicBezTo>
                      <a:pt x="11929" y="0"/>
                      <a:pt x="21600" y="6447"/>
                      <a:pt x="21600" y="14400"/>
                    </a:cubicBezTo>
                    <a:cubicBezTo>
                      <a:pt x="21600" y="17048"/>
                      <a:pt x="20692" y="19306"/>
                      <a:pt x="18706" y="21600"/>
                    </a:cubicBezTo>
                    <a:cubicBezTo>
                      <a:pt x="18497" y="21545"/>
                      <a:pt x="18288" y="21488"/>
                      <a:pt x="18080" y="21430"/>
                    </a:cubicBezTo>
                    <a:cubicBezTo>
                      <a:pt x="14865" y="20536"/>
                      <a:pt x="11852" y="19358"/>
                      <a:pt x="8785" y="18256"/>
                    </a:cubicBezTo>
                    <a:cubicBezTo>
                      <a:pt x="5875" y="17212"/>
                      <a:pt x="2881" y="16220"/>
                      <a:pt x="470" y="14707"/>
                    </a:cubicBezTo>
                    <a:cubicBezTo>
                      <a:pt x="311" y="14607"/>
                      <a:pt x="154" y="14504"/>
                      <a:pt x="0" y="14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BA6A"/>
                  </a:gs>
                  <a:gs pos="36322">
                    <a:srgbClr val="42A996"/>
                  </a:gs>
                  <a:gs pos="75566">
                    <a:srgbClr val="5497C1"/>
                  </a:gs>
                  <a:gs pos="88945">
                    <a:srgbClr val="47A2DC"/>
                  </a:gs>
                  <a:gs pos="99862">
                    <a:srgbClr val="39AEF7"/>
                  </a:gs>
                </a:gsLst>
                <a:path path="shape">
                  <a:fillToRect l="17859" t="11905" r="82140" b="8809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1828800">
                  <a:defRPr sz="3600">
                    <a:solidFill>
                      <a:srgbClr val="1E82C1"/>
                    </a:solidFill>
                    <a:uFill>
                      <a:solidFill>
                        <a:srgbClr val="7F7F7F"/>
                      </a:solidFill>
                    </a:uFill>
                    <a:latin typeface="SF Hello Regular"/>
                    <a:ea typeface="SF Hello Regular"/>
                    <a:cs typeface="SF Hello Regular"/>
                    <a:sym typeface="SF Hello Regular"/>
                  </a:defRPr>
                </a:pPr>
              </a:p>
            </p:txBody>
          </p:sp>
        </p:grpSp>
        <p:sp>
          <p:nvSpPr>
            <p:cNvPr id="305" name="Apple Teacher Learning Center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Teacher Learning Center</a:t>
              </a:r>
            </a:p>
          </p:txBody>
        </p:sp>
        <p:sp>
          <p:nvSpPr>
            <p:cNvPr id="306" name="Today at Apple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Today at Apple</a:t>
              </a:r>
            </a:p>
          </p:txBody>
        </p:sp>
        <p:sp>
          <p:nvSpPr>
            <p:cNvPr id="307" name="Apple Education Learning Series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Education Learning Series</a:t>
              </a:r>
            </a:p>
          </p:txBody>
        </p:sp>
        <p:sp>
          <p:nvSpPr>
            <p:cNvPr id="308" name="Conferenze virtuali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Conferenze virtuali</a:t>
              </a:r>
            </a:p>
          </p:txBody>
        </p:sp>
        <p:sp>
          <p:nvSpPr>
            <p:cNvPr id="309" name="Apple Professional Learning Specialist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Professional Learning Specialist</a:t>
              </a:r>
            </a:p>
          </p:txBody>
        </p:sp>
        <p:sp>
          <p:nvSpPr>
            <p:cNvPr id="310" name="Apple Learning Academy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Learning Academy</a:t>
              </a:r>
            </a:p>
          </p:txBody>
        </p:sp>
        <p:sp>
          <p:nvSpPr>
            <p:cNvPr id="311" name="@AppleEDU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@AppleEDU</a:t>
              </a:r>
            </a:p>
          </p:txBody>
        </p:sp>
        <p:sp>
          <p:nvSpPr>
            <p:cNvPr id="312" name="#AppleEDUchat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#AppleEDUchat</a:t>
              </a:r>
            </a:p>
          </p:txBody>
        </p:sp>
        <p:sp>
          <p:nvSpPr>
            <p:cNvPr id="313" name="Apple Distinguished Educator"/>
            <p:cNvSpPr txBox="1"/>
            <p:nvPr/>
          </p:nvSpPr>
          <p:spPr>
            <a:xfrm>
              <a:off x="3460377" y="5420964"/>
              <a:ext cx="4112583" cy="33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828800">
                <a:spcBef>
                  <a:spcPts val="2000"/>
                </a:spcBef>
                <a:defRPr sz="2600">
                  <a:solidFill>
                    <a:srgbClr val="A8A8A8"/>
                  </a:solidFill>
                  <a:uFill>
                    <a:solidFill>
                      <a:srgbClr val="7F7F7F"/>
                    </a:solidFill>
                  </a:uFill>
                  <a:latin typeface="SF Hello Regular"/>
                  <a:ea typeface="SF Hello Regular"/>
                  <a:cs typeface="SF Hello Regular"/>
                  <a:sym typeface="SF Hello Regular"/>
                </a:defRPr>
              </a:lvl1pPr>
            </a:lstStyle>
            <a:p>
              <a:pPr/>
              <a:r>
                <a:t>Apple Distinguished Educator</a:t>
              </a:r>
            </a:p>
          </p:txBody>
        </p:sp>
        <p:sp>
          <p:nvSpPr>
            <p:cNvPr id="314" name="Ovale"/>
            <p:cNvSpPr/>
            <p:nvPr/>
          </p:nvSpPr>
          <p:spPr>
            <a:xfrm>
              <a:off x="3336454" y="3739980"/>
              <a:ext cx="3765400" cy="3698926"/>
            </a:xfrm>
            <a:prstGeom prst="ellipse">
              <a:avLst/>
            </a:prstGeom>
            <a:solidFill>
              <a:srgbClr val="A9C140"/>
            </a:solidFill>
            <a:ln w="12700" cap="flat">
              <a:noFill/>
              <a:miter lim="400000"/>
            </a:ln>
            <a:effectLst/>
          </p:spPr>
          <p:txBody>
            <a:bodyPr wrap="square" lIns="45727" tIns="45727" rIns="45727" bIns="45727" numCol="1" anchor="ctr">
              <a:noAutofit/>
            </a:bodyPr>
            <a:lstStyle/>
            <a:p>
              <a:pPr algn="ctr" defTabSz="825500">
                <a:defRPr sz="2500"/>
              </a:pPr>
            </a:p>
          </p:txBody>
        </p:sp>
      </p:grpSp>
      <p:sp>
        <p:nvSpPr>
          <p:cNvPr id="316" name="Protocollo di Intesa"/>
          <p:cNvSpPr txBox="1"/>
          <p:nvPr/>
        </p:nvSpPr>
        <p:spPr>
          <a:xfrm>
            <a:off x="9127600" y="6179569"/>
            <a:ext cx="3710552" cy="237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defRPr b="1" sz="47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lvl1pPr>
          </a:lstStyle>
          <a:p>
            <a:pPr/>
            <a:r>
              <a:t>Protocollo di Intesa</a:t>
            </a:r>
          </a:p>
        </p:txBody>
      </p:sp>
      <p:sp>
        <p:nvSpPr>
          <p:cNvPr id="317" name="Formazione e training…"/>
          <p:cNvSpPr txBox="1"/>
          <p:nvPr/>
        </p:nvSpPr>
        <p:spPr>
          <a:xfrm>
            <a:off x="4182307" y="324581"/>
            <a:ext cx="13601138" cy="357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pPr>
            <a:r>
              <a:t>Formazione e training </a:t>
            </a:r>
          </a:p>
          <a:p>
            <a:pPr algn="ctr"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pPr>
            <a:r>
              <a:t>con Apple Teacher e docenti certificati</a:t>
            </a:r>
          </a:p>
        </p:txBody>
      </p:sp>
      <p:sp>
        <p:nvSpPr>
          <p:cNvPr id="318" name="Webinars ed eventi dedicati alla scuola, di ogni ordine e grado"/>
          <p:cNvSpPr txBox="1"/>
          <p:nvPr/>
        </p:nvSpPr>
        <p:spPr>
          <a:xfrm>
            <a:off x="15610961" y="6429401"/>
            <a:ext cx="6518110" cy="4062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lvl1pPr>
          </a:lstStyle>
          <a:p>
            <a:pPr/>
            <a:r>
              <a:t>Webinars ed eventi dedicati alla scuola, di ogni ordine e grado</a:t>
            </a:r>
          </a:p>
        </p:txBody>
      </p:sp>
      <p:sp>
        <p:nvSpPr>
          <p:cNvPr id="319" name="Coding…"/>
          <p:cNvSpPr txBox="1"/>
          <p:nvPr/>
        </p:nvSpPr>
        <p:spPr>
          <a:xfrm>
            <a:off x="1049886" y="6599070"/>
            <a:ext cx="5304905" cy="468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pPr>
            <a:r>
              <a:t>Coding</a:t>
            </a:r>
          </a:p>
          <a:p>
            <a:pPr algn="r"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pPr>
            <a:r>
              <a:t>Creatività</a:t>
            </a:r>
          </a:p>
          <a:p>
            <a:pPr algn="r" defTabSz="1828800">
              <a:lnSpc>
                <a:spcPct val="110000"/>
              </a:lnSpc>
              <a:spcBef>
                <a:spcPts val="2000"/>
              </a:spcBef>
              <a:defRPr b="1" sz="6000">
                <a:solidFill>
                  <a:srgbClr val="FFFFFF"/>
                </a:solidFill>
                <a:uFill>
                  <a:solidFill>
                    <a:srgbClr val="7F7F7F"/>
                  </a:solidFill>
                </a:uFill>
              </a:defRPr>
            </a:pPr>
            <a:r>
              <a:t>Accessibilità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0" y="-24205"/>
            <a:ext cx="24391399" cy="311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328" name="Investi nel futuro di tuo figlio"/>
          <p:cNvSpPr txBox="1"/>
          <p:nvPr/>
        </p:nvSpPr>
        <p:spPr>
          <a:xfrm>
            <a:off x="7778371" y="3739097"/>
            <a:ext cx="882725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7022">
              <a:lnSpc>
                <a:spcPct val="160000"/>
              </a:lnSpc>
              <a:defRPr b="1" sz="5000"/>
            </a:lvl1pPr>
          </a:lstStyle>
          <a:p>
            <a:pPr/>
            <a:r>
              <a:t>Investi nel futuro di tuo figlio</a:t>
            </a:r>
          </a:p>
        </p:txBody>
      </p:sp>
      <p:pic>
        <p:nvPicPr>
          <p:cNvPr id="329" name="Schermata 2020-07-08 alle 09.54.35.png" descr="Schermata 2020-07-08 alle 09.54.35.png"/>
          <p:cNvPicPr>
            <a:picLocks noChangeAspect="1"/>
          </p:cNvPicPr>
          <p:nvPr/>
        </p:nvPicPr>
        <p:blipFill>
          <a:blip r:embed="rId6">
            <a:extLst/>
          </a:blip>
          <a:srcRect l="0" t="6384" r="0" b="6275"/>
          <a:stretch>
            <a:fillRect/>
          </a:stretch>
        </p:blipFill>
        <p:spPr>
          <a:xfrm>
            <a:off x="16846959" y="5247762"/>
            <a:ext cx="7534805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ttangolo"/>
          <p:cNvSpPr/>
          <p:nvPr/>
        </p:nvSpPr>
        <p:spPr>
          <a:xfrm>
            <a:off x="60930" y="5247763"/>
            <a:ext cx="16865627" cy="6096001"/>
          </a:xfrm>
          <a:prstGeom prst="rect">
            <a:avLst/>
          </a:prstGeom>
          <a:solidFill>
            <a:srgbClr val="E9FF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31" name="Condizioni economiche riservate alle istituzioni…"/>
          <p:cNvSpPr txBox="1"/>
          <p:nvPr/>
        </p:nvSpPr>
        <p:spPr>
          <a:xfrm>
            <a:off x="1294355" y="6367534"/>
            <a:ext cx="10377169" cy="385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96333" indent="-296333" defTabSz="584200">
              <a:lnSpc>
                <a:spcPct val="160000"/>
              </a:lnSpc>
              <a:buSzPct val="75000"/>
              <a:buChar char="•"/>
              <a:defRPr sz="4000"/>
            </a:pPr>
            <a:r>
              <a:t>Condizioni economiche riservate alle istituzioni</a:t>
            </a:r>
          </a:p>
          <a:p>
            <a:pPr marL="296333" indent="-296333" defTabSz="584200">
              <a:lnSpc>
                <a:spcPct val="160000"/>
              </a:lnSpc>
              <a:buSzPct val="75000"/>
              <a:buChar char="•"/>
              <a:defRPr sz="4000"/>
            </a:pPr>
            <a:r>
              <a:t>Assistenza tecnica di supporto</a:t>
            </a:r>
          </a:p>
          <a:p>
            <a:pPr marL="296333" indent="-296333" defTabSz="584200">
              <a:lnSpc>
                <a:spcPct val="160000"/>
              </a:lnSpc>
              <a:buSzPct val="75000"/>
              <a:buChar char="•"/>
              <a:defRPr sz="4000"/>
            </a:pPr>
            <a:r>
              <a:t>Predisposizione dei dispositivi per uso didattico</a:t>
            </a:r>
          </a:p>
          <a:p>
            <a:pPr marL="296333" indent="-296333" defTabSz="584200">
              <a:lnSpc>
                <a:spcPct val="160000"/>
              </a:lnSpc>
              <a:buSzPct val="75000"/>
              <a:buChar char="•"/>
              <a:defRPr sz="4000"/>
            </a:pPr>
            <a:r>
              <a:t>Portale internet dedicato alle famiglie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grpSp>
        <p:nvGrpSpPr>
          <p:cNvPr id="340" name="Raggruppa"/>
          <p:cNvGrpSpPr/>
          <p:nvPr/>
        </p:nvGrpSpPr>
        <p:grpSpPr>
          <a:xfrm>
            <a:off x="1894590" y="3992437"/>
            <a:ext cx="7931151" cy="8085190"/>
            <a:chOff x="0" y="-78"/>
            <a:chExt cx="7931150" cy="8085189"/>
          </a:xfrm>
        </p:grpSpPr>
        <p:pic>
          <p:nvPicPr>
            <p:cNvPr id="338" name="ipad_2019.jpg" descr="ipad_2019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8548" t="14739" r="16775" b="12140"/>
            <a:stretch>
              <a:fillRect/>
            </a:stretch>
          </p:blipFill>
          <p:spPr>
            <a:xfrm>
              <a:off x="0" y="-79"/>
              <a:ext cx="7931150" cy="530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15410" y="1"/>
                  </a:moveTo>
                  <a:cubicBezTo>
                    <a:pt x="14233" y="-1"/>
                    <a:pt x="12647" y="4"/>
                    <a:pt x="10504" y="10"/>
                  </a:cubicBezTo>
                  <a:cubicBezTo>
                    <a:pt x="3811" y="29"/>
                    <a:pt x="2536" y="51"/>
                    <a:pt x="2411" y="146"/>
                  </a:cubicBezTo>
                  <a:cubicBezTo>
                    <a:pt x="2330" y="208"/>
                    <a:pt x="2212" y="420"/>
                    <a:pt x="2148" y="619"/>
                  </a:cubicBezTo>
                  <a:cubicBezTo>
                    <a:pt x="2036" y="962"/>
                    <a:pt x="2030" y="1103"/>
                    <a:pt x="2011" y="3720"/>
                  </a:cubicBezTo>
                  <a:cubicBezTo>
                    <a:pt x="2001" y="5229"/>
                    <a:pt x="1970" y="6934"/>
                    <a:pt x="1942" y="7509"/>
                  </a:cubicBezTo>
                  <a:cubicBezTo>
                    <a:pt x="1915" y="8083"/>
                    <a:pt x="1890" y="9440"/>
                    <a:pt x="1886" y="10523"/>
                  </a:cubicBezTo>
                  <a:cubicBezTo>
                    <a:pt x="1882" y="11606"/>
                    <a:pt x="1861" y="13415"/>
                    <a:pt x="1839" y="14542"/>
                  </a:cubicBezTo>
                  <a:cubicBezTo>
                    <a:pt x="1790" y="16931"/>
                    <a:pt x="1825" y="17413"/>
                    <a:pt x="2060" y="17580"/>
                  </a:cubicBezTo>
                  <a:cubicBezTo>
                    <a:pt x="2226" y="17699"/>
                    <a:pt x="2239" y="17752"/>
                    <a:pt x="2141" y="17931"/>
                  </a:cubicBezTo>
                  <a:cubicBezTo>
                    <a:pt x="2079" y="18044"/>
                    <a:pt x="1024" y="19220"/>
                    <a:pt x="817" y="19405"/>
                  </a:cubicBezTo>
                  <a:cubicBezTo>
                    <a:pt x="768" y="19450"/>
                    <a:pt x="715" y="19509"/>
                    <a:pt x="700" y="19538"/>
                  </a:cubicBezTo>
                  <a:cubicBezTo>
                    <a:pt x="686" y="19566"/>
                    <a:pt x="521" y="19757"/>
                    <a:pt x="336" y="19960"/>
                  </a:cubicBezTo>
                  <a:cubicBezTo>
                    <a:pt x="58" y="20266"/>
                    <a:pt x="0" y="20370"/>
                    <a:pt x="0" y="20562"/>
                  </a:cubicBezTo>
                  <a:cubicBezTo>
                    <a:pt x="0" y="20698"/>
                    <a:pt x="35" y="20816"/>
                    <a:pt x="83" y="20843"/>
                  </a:cubicBezTo>
                  <a:cubicBezTo>
                    <a:pt x="129" y="20869"/>
                    <a:pt x="2079" y="20892"/>
                    <a:pt x="4417" y="20895"/>
                  </a:cubicBezTo>
                  <a:cubicBezTo>
                    <a:pt x="7088" y="20897"/>
                    <a:pt x="8681" y="20927"/>
                    <a:pt x="8701" y="20975"/>
                  </a:cubicBezTo>
                  <a:cubicBezTo>
                    <a:pt x="8719" y="21018"/>
                    <a:pt x="8887" y="21053"/>
                    <a:pt x="9076" y="21053"/>
                  </a:cubicBezTo>
                  <a:cubicBezTo>
                    <a:pt x="9429" y="21053"/>
                    <a:pt x="9577" y="21166"/>
                    <a:pt x="9372" y="21279"/>
                  </a:cubicBezTo>
                  <a:cubicBezTo>
                    <a:pt x="9222" y="21362"/>
                    <a:pt x="9227" y="21482"/>
                    <a:pt x="9383" y="21550"/>
                  </a:cubicBezTo>
                  <a:cubicBezTo>
                    <a:pt x="9496" y="21599"/>
                    <a:pt x="11837" y="21558"/>
                    <a:pt x="12901" y="21489"/>
                  </a:cubicBezTo>
                  <a:cubicBezTo>
                    <a:pt x="13309" y="21462"/>
                    <a:pt x="13930" y="21359"/>
                    <a:pt x="14314" y="21255"/>
                  </a:cubicBezTo>
                  <a:cubicBezTo>
                    <a:pt x="14410" y="21228"/>
                    <a:pt x="14513" y="21137"/>
                    <a:pt x="14544" y="21051"/>
                  </a:cubicBezTo>
                  <a:cubicBezTo>
                    <a:pt x="14598" y="20901"/>
                    <a:pt x="14700" y="20895"/>
                    <a:pt x="17857" y="20874"/>
                  </a:cubicBezTo>
                  <a:lnTo>
                    <a:pt x="21114" y="20853"/>
                  </a:lnTo>
                  <a:lnTo>
                    <a:pt x="21199" y="20672"/>
                  </a:lnTo>
                  <a:cubicBezTo>
                    <a:pt x="21254" y="20554"/>
                    <a:pt x="21339" y="20491"/>
                    <a:pt x="21442" y="20491"/>
                  </a:cubicBezTo>
                  <a:cubicBezTo>
                    <a:pt x="21576" y="20491"/>
                    <a:pt x="21600" y="20459"/>
                    <a:pt x="21600" y="20288"/>
                  </a:cubicBezTo>
                  <a:cubicBezTo>
                    <a:pt x="21600" y="20148"/>
                    <a:pt x="21561" y="20063"/>
                    <a:pt x="21471" y="20012"/>
                  </a:cubicBezTo>
                  <a:cubicBezTo>
                    <a:pt x="21366" y="19953"/>
                    <a:pt x="21343" y="19885"/>
                    <a:pt x="21347" y="19652"/>
                  </a:cubicBezTo>
                  <a:cubicBezTo>
                    <a:pt x="21350" y="19495"/>
                    <a:pt x="21328" y="19329"/>
                    <a:pt x="21298" y="19284"/>
                  </a:cubicBezTo>
                  <a:cubicBezTo>
                    <a:pt x="21269" y="19240"/>
                    <a:pt x="21064" y="19184"/>
                    <a:pt x="20843" y="19160"/>
                  </a:cubicBezTo>
                  <a:cubicBezTo>
                    <a:pt x="20457" y="19118"/>
                    <a:pt x="20257" y="19010"/>
                    <a:pt x="20420" y="18933"/>
                  </a:cubicBezTo>
                  <a:cubicBezTo>
                    <a:pt x="20534" y="18878"/>
                    <a:pt x="20799" y="18804"/>
                    <a:pt x="20975" y="18776"/>
                  </a:cubicBezTo>
                  <a:cubicBezTo>
                    <a:pt x="21147" y="18749"/>
                    <a:pt x="21331" y="18467"/>
                    <a:pt x="21331" y="18231"/>
                  </a:cubicBezTo>
                  <a:cubicBezTo>
                    <a:pt x="21331" y="17938"/>
                    <a:pt x="21067" y="17687"/>
                    <a:pt x="20827" y="17751"/>
                  </a:cubicBezTo>
                  <a:cubicBezTo>
                    <a:pt x="20624" y="17806"/>
                    <a:pt x="20300" y="17848"/>
                    <a:pt x="20130" y="17842"/>
                  </a:cubicBezTo>
                  <a:cubicBezTo>
                    <a:pt x="20017" y="17838"/>
                    <a:pt x="19896" y="17861"/>
                    <a:pt x="19861" y="17895"/>
                  </a:cubicBezTo>
                  <a:cubicBezTo>
                    <a:pt x="19825" y="17929"/>
                    <a:pt x="19747" y="17963"/>
                    <a:pt x="19688" y="17971"/>
                  </a:cubicBezTo>
                  <a:cubicBezTo>
                    <a:pt x="19629" y="17979"/>
                    <a:pt x="19466" y="18006"/>
                    <a:pt x="19326" y="18031"/>
                  </a:cubicBezTo>
                  <a:cubicBezTo>
                    <a:pt x="19109" y="18070"/>
                    <a:pt x="19064" y="18053"/>
                    <a:pt x="19015" y="17916"/>
                  </a:cubicBezTo>
                  <a:cubicBezTo>
                    <a:pt x="18966" y="17782"/>
                    <a:pt x="18987" y="17709"/>
                    <a:pt x="19149" y="17461"/>
                  </a:cubicBezTo>
                  <a:lnTo>
                    <a:pt x="19341" y="17166"/>
                  </a:lnTo>
                  <a:lnTo>
                    <a:pt x="19330" y="13905"/>
                  </a:lnTo>
                  <a:cubicBezTo>
                    <a:pt x="19324" y="12111"/>
                    <a:pt x="19299" y="10580"/>
                    <a:pt x="19273" y="10502"/>
                  </a:cubicBezTo>
                  <a:cubicBezTo>
                    <a:pt x="19228" y="10365"/>
                    <a:pt x="19203" y="8875"/>
                    <a:pt x="19189" y="5487"/>
                  </a:cubicBezTo>
                  <a:cubicBezTo>
                    <a:pt x="19184" y="4438"/>
                    <a:pt x="19162" y="3846"/>
                    <a:pt x="19125" y="3812"/>
                  </a:cubicBezTo>
                  <a:cubicBezTo>
                    <a:pt x="19093" y="3783"/>
                    <a:pt x="19084" y="3718"/>
                    <a:pt x="19104" y="3668"/>
                  </a:cubicBezTo>
                  <a:cubicBezTo>
                    <a:pt x="19223" y="3383"/>
                    <a:pt x="19120" y="614"/>
                    <a:pt x="18983" y="388"/>
                  </a:cubicBezTo>
                  <a:cubicBezTo>
                    <a:pt x="18794" y="76"/>
                    <a:pt x="18941" y="6"/>
                    <a:pt x="15410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39" name="Schermata 2020-05-10 alle 13.52.12.png" descr="Schermata 2020-05-10 alle 13.52.12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5689" b="0"/>
            <a:stretch>
              <a:fillRect/>
            </a:stretch>
          </p:blipFill>
          <p:spPr>
            <a:xfrm>
              <a:off x="2018833" y="5876670"/>
              <a:ext cx="3893909" cy="2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0" y="0"/>
                  </a:moveTo>
                  <a:lnTo>
                    <a:pt x="0" y="10798"/>
                  </a:lnTo>
                  <a:lnTo>
                    <a:pt x="0" y="21600"/>
                  </a:lnTo>
                  <a:lnTo>
                    <a:pt x="213" y="21600"/>
                  </a:lnTo>
                  <a:lnTo>
                    <a:pt x="427" y="21600"/>
                  </a:lnTo>
                  <a:lnTo>
                    <a:pt x="427" y="19131"/>
                  </a:lnTo>
                  <a:cubicBezTo>
                    <a:pt x="427" y="17775"/>
                    <a:pt x="462" y="16631"/>
                    <a:pt x="504" y="16585"/>
                  </a:cubicBezTo>
                  <a:cubicBezTo>
                    <a:pt x="546" y="16540"/>
                    <a:pt x="643" y="16671"/>
                    <a:pt x="720" y="16876"/>
                  </a:cubicBezTo>
                  <a:cubicBezTo>
                    <a:pt x="882" y="17310"/>
                    <a:pt x="1157" y="17364"/>
                    <a:pt x="1268" y="16985"/>
                  </a:cubicBezTo>
                  <a:cubicBezTo>
                    <a:pt x="1310" y="16841"/>
                    <a:pt x="1365" y="16372"/>
                    <a:pt x="1393" y="15941"/>
                  </a:cubicBezTo>
                  <a:cubicBezTo>
                    <a:pt x="1480" y="14588"/>
                    <a:pt x="1793" y="14066"/>
                    <a:pt x="1796" y="15269"/>
                  </a:cubicBezTo>
                  <a:cubicBezTo>
                    <a:pt x="1797" y="16041"/>
                    <a:pt x="1873" y="16463"/>
                    <a:pt x="2031" y="16570"/>
                  </a:cubicBezTo>
                  <a:cubicBezTo>
                    <a:pt x="2236" y="16707"/>
                    <a:pt x="2361" y="16377"/>
                    <a:pt x="2542" y="15223"/>
                  </a:cubicBezTo>
                  <a:cubicBezTo>
                    <a:pt x="2632" y="14645"/>
                    <a:pt x="2741" y="14175"/>
                    <a:pt x="2784" y="14175"/>
                  </a:cubicBezTo>
                  <a:cubicBezTo>
                    <a:pt x="2827" y="14175"/>
                    <a:pt x="2885" y="14645"/>
                    <a:pt x="2912" y="15223"/>
                  </a:cubicBezTo>
                  <a:cubicBezTo>
                    <a:pt x="2978" y="16638"/>
                    <a:pt x="3047" y="16943"/>
                    <a:pt x="3356" y="17171"/>
                  </a:cubicBezTo>
                  <a:cubicBezTo>
                    <a:pt x="3686" y="17415"/>
                    <a:pt x="4082" y="17204"/>
                    <a:pt x="4184" y="16733"/>
                  </a:cubicBezTo>
                  <a:cubicBezTo>
                    <a:pt x="4242" y="16463"/>
                    <a:pt x="4308" y="16415"/>
                    <a:pt x="4551" y="16465"/>
                  </a:cubicBezTo>
                  <a:cubicBezTo>
                    <a:pt x="4818" y="16520"/>
                    <a:pt x="4856" y="16479"/>
                    <a:pt x="4939" y="16061"/>
                  </a:cubicBezTo>
                  <a:cubicBezTo>
                    <a:pt x="5046" y="15519"/>
                    <a:pt x="5119" y="15489"/>
                    <a:pt x="5319" y="15898"/>
                  </a:cubicBezTo>
                  <a:cubicBezTo>
                    <a:pt x="5478" y="16223"/>
                    <a:pt x="5765" y="16298"/>
                    <a:pt x="5856" y="16038"/>
                  </a:cubicBezTo>
                  <a:cubicBezTo>
                    <a:pt x="5888" y="15949"/>
                    <a:pt x="5832" y="15776"/>
                    <a:pt x="5733" y="15654"/>
                  </a:cubicBezTo>
                  <a:cubicBezTo>
                    <a:pt x="5572" y="15456"/>
                    <a:pt x="5553" y="15283"/>
                    <a:pt x="5553" y="14078"/>
                  </a:cubicBezTo>
                  <a:cubicBezTo>
                    <a:pt x="5553" y="12884"/>
                    <a:pt x="5536" y="12734"/>
                    <a:pt x="5407" y="12778"/>
                  </a:cubicBezTo>
                  <a:cubicBezTo>
                    <a:pt x="5304" y="12813"/>
                    <a:pt x="5230" y="13095"/>
                    <a:pt x="5154" y="13752"/>
                  </a:cubicBezTo>
                  <a:cubicBezTo>
                    <a:pt x="5019" y="14922"/>
                    <a:pt x="4804" y="15845"/>
                    <a:pt x="4707" y="15661"/>
                  </a:cubicBezTo>
                  <a:cubicBezTo>
                    <a:pt x="4667" y="15585"/>
                    <a:pt x="4595" y="14961"/>
                    <a:pt x="4547" y="14272"/>
                  </a:cubicBezTo>
                  <a:cubicBezTo>
                    <a:pt x="4455" y="12959"/>
                    <a:pt x="4371" y="12651"/>
                    <a:pt x="4148" y="12801"/>
                  </a:cubicBezTo>
                  <a:cubicBezTo>
                    <a:pt x="3989" y="12908"/>
                    <a:pt x="3966" y="14262"/>
                    <a:pt x="4107" y="15223"/>
                  </a:cubicBezTo>
                  <a:cubicBezTo>
                    <a:pt x="4247" y="16180"/>
                    <a:pt x="4241" y="16234"/>
                    <a:pt x="3979" y="16391"/>
                  </a:cubicBezTo>
                  <a:cubicBezTo>
                    <a:pt x="3606" y="16615"/>
                    <a:pt x="3535" y="16311"/>
                    <a:pt x="3466" y="14214"/>
                  </a:cubicBezTo>
                  <a:cubicBezTo>
                    <a:pt x="3403" y="12266"/>
                    <a:pt x="3301" y="11774"/>
                    <a:pt x="3022" y="12083"/>
                  </a:cubicBezTo>
                  <a:cubicBezTo>
                    <a:pt x="2908" y="12209"/>
                    <a:pt x="2653" y="13175"/>
                    <a:pt x="2361" y="14602"/>
                  </a:cubicBezTo>
                  <a:cubicBezTo>
                    <a:pt x="2284" y="14978"/>
                    <a:pt x="2070" y="14677"/>
                    <a:pt x="2034" y="14140"/>
                  </a:cubicBezTo>
                  <a:cubicBezTo>
                    <a:pt x="1994" y="13569"/>
                    <a:pt x="1762" y="13369"/>
                    <a:pt x="1543" y="13717"/>
                  </a:cubicBezTo>
                  <a:cubicBezTo>
                    <a:pt x="1446" y="13871"/>
                    <a:pt x="1362" y="13968"/>
                    <a:pt x="1356" y="13934"/>
                  </a:cubicBezTo>
                  <a:cubicBezTo>
                    <a:pt x="1350" y="13901"/>
                    <a:pt x="1303" y="13369"/>
                    <a:pt x="1250" y="12750"/>
                  </a:cubicBezTo>
                  <a:cubicBezTo>
                    <a:pt x="1166" y="11759"/>
                    <a:pt x="1131" y="11617"/>
                    <a:pt x="962" y="11574"/>
                  </a:cubicBezTo>
                  <a:cubicBezTo>
                    <a:pt x="820" y="11539"/>
                    <a:pt x="748" y="11632"/>
                    <a:pt x="684" y="11924"/>
                  </a:cubicBezTo>
                  <a:cubicBezTo>
                    <a:pt x="469" y="12918"/>
                    <a:pt x="427" y="11978"/>
                    <a:pt x="427" y="6067"/>
                  </a:cubicBezTo>
                  <a:lnTo>
                    <a:pt x="427" y="0"/>
                  </a:lnTo>
                  <a:lnTo>
                    <a:pt x="213" y="0"/>
                  </a:lnTo>
                  <a:lnTo>
                    <a:pt x="0" y="0"/>
                  </a:lnTo>
                  <a:close/>
                  <a:moveTo>
                    <a:pt x="18097" y="1665"/>
                  </a:moveTo>
                  <a:cubicBezTo>
                    <a:pt x="18019" y="1656"/>
                    <a:pt x="17941" y="1834"/>
                    <a:pt x="17901" y="2205"/>
                  </a:cubicBezTo>
                  <a:cubicBezTo>
                    <a:pt x="17829" y="2880"/>
                    <a:pt x="17719" y="3152"/>
                    <a:pt x="17514" y="3152"/>
                  </a:cubicBezTo>
                  <a:cubicBezTo>
                    <a:pt x="17431" y="3152"/>
                    <a:pt x="17317" y="3250"/>
                    <a:pt x="17259" y="3373"/>
                  </a:cubicBezTo>
                  <a:cubicBezTo>
                    <a:pt x="17114" y="3678"/>
                    <a:pt x="17001" y="3517"/>
                    <a:pt x="17001" y="3008"/>
                  </a:cubicBezTo>
                  <a:cubicBezTo>
                    <a:pt x="17001" y="2179"/>
                    <a:pt x="16900" y="1632"/>
                    <a:pt x="16755" y="1681"/>
                  </a:cubicBezTo>
                  <a:cubicBezTo>
                    <a:pt x="16640" y="1719"/>
                    <a:pt x="16608" y="2022"/>
                    <a:pt x="16572" y="3451"/>
                  </a:cubicBezTo>
                  <a:cubicBezTo>
                    <a:pt x="16548" y="4398"/>
                    <a:pt x="16558" y="5239"/>
                    <a:pt x="16594" y="5318"/>
                  </a:cubicBezTo>
                  <a:cubicBezTo>
                    <a:pt x="16630" y="5396"/>
                    <a:pt x="16662" y="5733"/>
                    <a:pt x="16664" y="6067"/>
                  </a:cubicBezTo>
                  <a:cubicBezTo>
                    <a:pt x="16673" y="7109"/>
                    <a:pt x="16780" y="7875"/>
                    <a:pt x="16917" y="7875"/>
                  </a:cubicBezTo>
                  <a:cubicBezTo>
                    <a:pt x="17021" y="7875"/>
                    <a:pt x="17052" y="7513"/>
                    <a:pt x="17087" y="5923"/>
                  </a:cubicBezTo>
                  <a:lnTo>
                    <a:pt x="17129" y="3975"/>
                  </a:lnTo>
                  <a:lnTo>
                    <a:pt x="17470" y="3975"/>
                  </a:lnTo>
                  <a:lnTo>
                    <a:pt x="17813" y="3975"/>
                  </a:lnTo>
                  <a:lnTo>
                    <a:pt x="17855" y="5791"/>
                  </a:lnTo>
                  <a:cubicBezTo>
                    <a:pt x="17884" y="7006"/>
                    <a:pt x="17935" y="7683"/>
                    <a:pt x="18013" y="7848"/>
                  </a:cubicBezTo>
                  <a:cubicBezTo>
                    <a:pt x="18250" y="8349"/>
                    <a:pt x="18303" y="7932"/>
                    <a:pt x="18271" y="5795"/>
                  </a:cubicBezTo>
                  <a:lnTo>
                    <a:pt x="18240" y="3680"/>
                  </a:lnTo>
                  <a:lnTo>
                    <a:pt x="18568" y="3489"/>
                  </a:lnTo>
                  <a:cubicBezTo>
                    <a:pt x="18997" y="3241"/>
                    <a:pt x="19083" y="3361"/>
                    <a:pt x="18903" y="3947"/>
                  </a:cubicBezTo>
                  <a:cubicBezTo>
                    <a:pt x="18688" y="4646"/>
                    <a:pt x="18704" y="6373"/>
                    <a:pt x="18931" y="7056"/>
                  </a:cubicBezTo>
                  <a:cubicBezTo>
                    <a:pt x="19127" y="7645"/>
                    <a:pt x="19492" y="7949"/>
                    <a:pt x="19717" y="7708"/>
                  </a:cubicBezTo>
                  <a:cubicBezTo>
                    <a:pt x="20113" y="7284"/>
                    <a:pt x="20257" y="5841"/>
                    <a:pt x="20084" y="3998"/>
                  </a:cubicBezTo>
                  <a:cubicBezTo>
                    <a:pt x="20007" y="3173"/>
                    <a:pt x="19893" y="2982"/>
                    <a:pt x="19510" y="3031"/>
                  </a:cubicBezTo>
                  <a:cubicBezTo>
                    <a:pt x="19362" y="3050"/>
                    <a:pt x="19181" y="2977"/>
                    <a:pt x="19109" y="2872"/>
                  </a:cubicBezTo>
                  <a:cubicBezTo>
                    <a:pt x="19038" y="2768"/>
                    <a:pt x="18834" y="2704"/>
                    <a:pt x="18654" y="2729"/>
                  </a:cubicBezTo>
                  <a:cubicBezTo>
                    <a:pt x="18339" y="2772"/>
                    <a:pt x="18324" y="2755"/>
                    <a:pt x="18282" y="2251"/>
                  </a:cubicBezTo>
                  <a:cubicBezTo>
                    <a:pt x="18251" y="1872"/>
                    <a:pt x="18175" y="1675"/>
                    <a:pt x="18097" y="1665"/>
                  </a:cubicBezTo>
                  <a:close/>
                  <a:moveTo>
                    <a:pt x="7291" y="1995"/>
                  </a:moveTo>
                  <a:cubicBezTo>
                    <a:pt x="7192" y="2017"/>
                    <a:pt x="7086" y="2623"/>
                    <a:pt x="7135" y="3012"/>
                  </a:cubicBezTo>
                  <a:cubicBezTo>
                    <a:pt x="7186" y="3416"/>
                    <a:pt x="7163" y="3476"/>
                    <a:pt x="6875" y="3687"/>
                  </a:cubicBezTo>
                  <a:cubicBezTo>
                    <a:pt x="6460" y="3992"/>
                    <a:pt x="6357" y="3900"/>
                    <a:pt x="6290" y="3163"/>
                  </a:cubicBezTo>
                  <a:cubicBezTo>
                    <a:pt x="6219" y="2388"/>
                    <a:pt x="6010" y="2338"/>
                    <a:pt x="5931" y="3078"/>
                  </a:cubicBezTo>
                  <a:cubicBezTo>
                    <a:pt x="5842" y="3914"/>
                    <a:pt x="6084" y="8022"/>
                    <a:pt x="6257" y="8605"/>
                  </a:cubicBezTo>
                  <a:cubicBezTo>
                    <a:pt x="6327" y="8843"/>
                    <a:pt x="6356" y="8852"/>
                    <a:pt x="6457" y="8675"/>
                  </a:cubicBezTo>
                  <a:cubicBezTo>
                    <a:pt x="6555" y="8503"/>
                    <a:pt x="6560" y="8106"/>
                    <a:pt x="6490" y="6381"/>
                  </a:cubicBezTo>
                  <a:cubicBezTo>
                    <a:pt x="6443" y="5233"/>
                    <a:pt x="6434" y="4246"/>
                    <a:pt x="6470" y="4188"/>
                  </a:cubicBezTo>
                  <a:cubicBezTo>
                    <a:pt x="6566" y="4033"/>
                    <a:pt x="7100" y="4208"/>
                    <a:pt x="7131" y="4405"/>
                  </a:cubicBezTo>
                  <a:cubicBezTo>
                    <a:pt x="7145" y="4498"/>
                    <a:pt x="7202" y="5380"/>
                    <a:pt x="7258" y="6362"/>
                  </a:cubicBezTo>
                  <a:cubicBezTo>
                    <a:pt x="7372" y="8343"/>
                    <a:pt x="7450" y="8850"/>
                    <a:pt x="7643" y="8850"/>
                  </a:cubicBezTo>
                  <a:cubicBezTo>
                    <a:pt x="7752" y="8850"/>
                    <a:pt x="7773" y="8594"/>
                    <a:pt x="7769" y="7313"/>
                  </a:cubicBezTo>
                  <a:cubicBezTo>
                    <a:pt x="7766" y="6467"/>
                    <a:pt x="7732" y="5439"/>
                    <a:pt x="7692" y="5026"/>
                  </a:cubicBezTo>
                  <a:cubicBezTo>
                    <a:pt x="7605" y="4136"/>
                    <a:pt x="7676" y="3982"/>
                    <a:pt x="8249" y="3831"/>
                  </a:cubicBezTo>
                  <a:cubicBezTo>
                    <a:pt x="8796" y="3687"/>
                    <a:pt x="8717" y="3472"/>
                    <a:pt x="8099" y="3420"/>
                  </a:cubicBezTo>
                  <a:lnTo>
                    <a:pt x="7568" y="3373"/>
                  </a:lnTo>
                  <a:lnTo>
                    <a:pt x="7478" y="2748"/>
                  </a:lnTo>
                  <a:cubicBezTo>
                    <a:pt x="7429" y="2403"/>
                    <a:pt x="7364" y="2076"/>
                    <a:pt x="7333" y="2022"/>
                  </a:cubicBezTo>
                  <a:cubicBezTo>
                    <a:pt x="7320" y="1999"/>
                    <a:pt x="7305" y="1992"/>
                    <a:pt x="7291" y="1995"/>
                  </a:cubicBezTo>
                  <a:close/>
                  <a:moveTo>
                    <a:pt x="3321" y="3326"/>
                  </a:moveTo>
                  <a:cubicBezTo>
                    <a:pt x="3299" y="3328"/>
                    <a:pt x="3277" y="3341"/>
                    <a:pt x="3255" y="3365"/>
                  </a:cubicBezTo>
                  <a:cubicBezTo>
                    <a:pt x="3204" y="3420"/>
                    <a:pt x="3025" y="4255"/>
                    <a:pt x="2857" y="5220"/>
                  </a:cubicBezTo>
                  <a:cubicBezTo>
                    <a:pt x="2489" y="7331"/>
                    <a:pt x="2404" y="7720"/>
                    <a:pt x="2331" y="7592"/>
                  </a:cubicBezTo>
                  <a:cubicBezTo>
                    <a:pt x="2300" y="7538"/>
                    <a:pt x="2184" y="6935"/>
                    <a:pt x="2073" y="6257"/>
                  </a:cubicBezTo>
                  <a:cubicBezTo>
                    <a:pt x="1798" y="4570"/>
                    <a:pt x="1539" y="3676"/>
                    <a:pt x="1325" y="3676"/>
                  </a:cubicBezTo>
                  <a:cubicBezTo>
                    <a:pt x="1172" y="3676"/>
                    <a:pt x="1145" y="3840"/>
                    <a:pt x="1050" y="5399"/>
                  </a:cubicBezTo>
                  <a:cubicBezTo>
                    <a:pt x="992" y="6348"/>
                    <a:pt x="919" y="7891"/>
                    <a:pt x="887" y="8830"/>
                  </a:cubicBezTo>
                  <a:cubicBezTo>
                    <a:pt x="838" y="10262"/>
                    <a:pt x="848" y="10527"/>
                    <a:pt x="949" y="10468"/>
                  </a:cubicBezTo>
                  <a:cubicBezTo>
                    <a:pt x="1039" y="10416"/>
                    <a:pt x="1083" y="9938"/>
                    <a:pt x="1127" y="8558"/>
                  </a:cubicBezTo>
                  <a:cubicBezTo>
                    <a:pt x="1215" y="5782"/>
                    <a:pt x="1284" y="5674"/>
                    <a:pt x="1593" y="7821"/>
                  </a:cubicBezTo>
                  <a:cubicBezTo>
                    <a:pt x="1814" y="9351"/>
                    <a:pt x="1976" y="9786"/>
                    <a:pt x="2302" y="9719"/>
                  </a:cubicBezTo>
                  <a:cubicBezTo>
                    <a:pt x="2509" y="9676"/>
                    <a:pt x="2525" y="9599"/>
                    <a:pt x="2665" y="8023"/>
                  </a:cubicBezTo>
                  <a:cubicBezTo>
                    <a:pt x="2820" y="6279"/>
                    <a:pt x="3000" y="5174"/>
                    <a:pt x="3127" y="5174"/>
                  </a:cubicBezTo>
                  <a:cubicBezTo>
                    <a:pt x="3170" y="5174"/>
                    <a:pt x="3230" y="5750"/>
                    <a:pt x="3262" y="6451"/>
                  </a:cubicBezTo>
                  <a:cubicBezTo>
                    <a:pt x="3334" y="8056"/>
                    <a:pt x="3660" y="9952"/>
                    <a:pt x="3878" y="10026"/>
                  </a:cubicBezTo>
                  <a:cubicBezTo>
                    <a:pt x="4141" y="10115"/>
                    <a:pt x="4184" y="9860"/>
                    <a:pt x="4089" y="8791"/>
                  </a:cubicBezTo>
                  <a:cubicBezTo>
                    <a:pt x="4025" y="8071"/>
                    <a:pt x="4026" y="7719"/>
                    <a:pt x="4089" y="7608"/>
                  </a:cubicBezTo>
                  <a:cubicBezTo>
                    <a:pt x="4153" y="7496"/>
                    <a:pt x="4204" y="7561"/>
                    <a:pt x="4261" y="7825"/>
                  </a:cubicBezTo>
                  <a:cubicBezTo>
                    <a:pt x="4355" y="8261"/>
                    <a:pt x="4826" y="9001"/>
                    <a:pt x="5009" y="9001"/>
                  </a:cubicBezTo>
                  <a:cubicBezTo>
                    <a:pt x="5388" y="9001"/>
                    <a:pt x="5723" y="7753"/>
                    <a:pt x="5724" y="6338"/>
                  </a:cubicBezTo>
                  <a:cubicBezTo>
                    <a:pt x="5725" y="5474"/>
                    <a:pt x="5531" y="4949"/>
                    <a:pt x="5209" y="4949"/>
                  </a:cubicBezTo>
                  <a:cubicBezTo>
                    <a:pt x="5114" y="4949"/>
                    <a:pt x="4941" y="4846"/>
                    <a:pt x="4829" y="4716"/>
                  </a:cubicBezTo>
                  <a:cubicBezTo>
                    <a:pt x="4480" y="4315"/>
                    <a:pt x="4159" y="4868"/>
                    <a:pt x="4082" y="6001"/>
                  </a:cubicBezTo>
                  <a:cubicBezTo>
                    <a:pt x="4033" y="6728"/>
                    <a:pt x="3886" y="6300"/>
                    <a:pt x="3737" y="4999"/>
                  </a:cubicBezTo>
                  <a:cubicBezTo>
                    <a:pt x="3606" y="3858"/>
                    <a:pt x="3472" y="3315"/>
                    <a:pt x="3321" y="3326"/>
                  </a:cubicBezTo>
                  <a:close/>
                  <a:moveTo>
                    <a:pt x="12294" y="3451"/>
                  </a:moveTo>
                  <a:cubicBezTo>
                    <a:pt x="12192" y="3451"/>
                    <a:pt x="12111" y="3600"/>
                    <a:pt x="12069" y="3862"/>
                  </a:cubicBezTo>
                  <a:cubicBezTo>
                    <a:pt x="11965" y="4513"/>
                    <a:pt x="12003" y="7382"/>
                    <a:pt x="12120" y="7763"/>
                  </a:cubicBezTo>
                  <a:cubicBezTo>
                    <a:pt x="12235" y="8138"/>
                    <a:pt x="12539" y="8217"/>
                    <a:pt x="12610" y="7891"/>
                  </a:cubicBezTo>
                  <a:cubicBezTo>
                    <a:pt x="12636" y="7775"/>
                    <a:pt x="12681" y="7352"/>
                    <a:pt x="12714" y="6952"/>
                  </a:cubicBezTo>
                  <a:cubicBezTo>
                    <a:pt x="12795" y="5957"/>
                    <a:pt x="12982" y="6021"/>
                    <a:pt x="13110" y="7087"/>
                  </a:cubicBezTo>
                  <a:cubicBezTo>
                    <a:pt x="13192" y="7767"/>
                    <a:pt x="13473" y="7634"/>
                    <a:pt x="13585" y="6862"/>
                  </a:cubicBezTo>
                  <a:cubicBezTo>
                    <a:pt x="13777" y="5550"/>
                    <a:pt x="13835" y="5564"/>
                    <a:pt x="14004" y="6948"/>
                  </a:cubicBezTo>
                  <a:cubicBezTo>
                    <a:pt x="14087" y="7630"/>
                    <a:pt x="14156" y="7853"/>
                    <a:pt x="14320" y="7984"/>
                  </a:cubicBezTo>
                  <a:cubicBezTo>
                    <a:pt x="14583" y="8194"/>
                    <a:pt x="14979" y="7977"/>
                    <a:pt x="15020" y="7600"/>
                  </a:cubicBezTo>
                  <a:cubicBezTo>
                    <a:pt x="15044" y="7387"/>
                    <a:pt x="15001" y="7343"/>
                    <a:pt x="14809" y="7379"/>
                  </a:cubicBezTo>
                  <a:cubicBezTo>
                    <a:pt x="14595" y="7419"/>
                    <a:pt x="14562" y="7367"/>
                    <a:pt x="14505" y="6901"/>
                  </a:cubicBezTo>
                  <a:cubicBezTo>
                    <a:pt x="14470" y="6612"/>
                    <a:pt x="14418" y="5866"/>
                    <a:pt x="14391" y="5244"/>
                  </a:cubicBezTo>
                  <a:cubicBezTo>
                    <a:pt x="14364" y="4621"/>
                    <a:pt x="14306" y="4013"/>
                    <a:pt x="14263" y="3893"/>
                  </a:cubicBezTo>
                  <a:cubicBezTo>
                    <a:pt x="14130" y="3519"/>
                    <a:pt x="13907" y="3924"/>
                    <a:pt x="13715" y="4887"/>
                  </a:cubicBezTo>
                  <a:cubicBezTo>
                    <a:pt x="13618" y="5376"/>
                    <a:pt x="13507" y="5861"/>
                    <a:pt x="13469" y="5966"/>
                  </a:cubicBezTo>
                  <a:cubicBezTo>
                    <a:pt x="13371" y="6235"/>
                    <a:pt x="13242" y="6047"/>
                    <a:pt x="13242" y="5636"/>
                  </a:cubicBezTo>
                  <a:cubicBezTo>
                    <a:pt x="13242" y="5122"/>
                    <a:pt x="13057" y="4908"/>
                    <a:pt x="12842" y="5174"/>
                  </a:cubicBezTo>
                  <a:cubicBezTo>
                    <a:pt x="12613" y="5455"/>
                    <a:pt x="12558" y="5335"/>
                    <a:pt x="12558" y="4561"/>
                  </a:cubicBezTo>
                  <a:cubicBezTo>
                    <a:pt x="12558" y="3731"/>
                    <a:pt x="12490" y="3451"/>
                    <a:pt x="12294" y="3451"/>
                  </a:cubicBezTo>
                  <a:close/>
                  <a:moveTo>
                    <a:pt x="15324" y="3451"/>
                  </a:moveTo>
                  <a:cubicBezTo>
                    <a:pt x="15166" y="3451"/>
                    <a:pt x="14974" y="4018"/>
                    <a:pt x="14904" y="4693"/>
                  </a:cubicBezTo>
                  <a:cubicBezTo>
                    <a:pt x="14826" y="5436"/>
                    <a:pt x="14998" y="6491"/>
                    <a:pt x="15276" y="6979"/>
                  </a:cubicBezTo>
                  <a:cubicBezTo>
                    <a:pt x="15698" y="7721"/>
                    <a:pt x="16160" y="7198"/>
                    <a:pt x="16306" y="5810"/>
                  </a:cubicBezTo>
                  <a:cubicBezTo>
                    <a:pt x="16393" y="4975"/>
                    <a:pt x="16324" y="4203"/>
                    <a:pt x="16145" y="4037"/>
                  </a:cubicBezTo>
                  <a:cubicBezTo>
                    <a:pt x="15807" y="3722"/>
                    <a:pt x="15426" y="3451"/>
                    <a:pt x="15324" y="3451"/>
                  </a:cubicBezTo>
                  <a:close/>
                  <a:moveTo>
                    <a:pt x="9010" y="4048"/>
                  </a:moveTo>
                  <a:cubicBezTo>
                    <a:pt x="8276" y="4048"/>
                    <a:pt x="8374" y="7602"/>
                    <a:pt x="9129" y="8322"/>
                  </a:cubicBezTo>
                  <a:cubicBezTo>
                    <a:pt x="9439" y="8618"/>
                    <a:pt x="9625" y="8601"/>
                    <a:pt x="9820" y="8260"/>
                  </a:cubicBezTo>
                  <a:cubicBezTo>
                    <a:pt x="10036" y="7881"/>
                    <a:pt x="10165" y="7030"/>
                    <a:pt x="10165" y="5997"/>
                  </a:cubicBezTo>
                  <a:cubicBezTo>
                    <a:pt x="10166" y="4988"/>
                    <a:pt x="10012" y="4546"/>
                    <a:pt x="9609" y="4413"/>
                  </a:cubicBezTo>
                  <a:cubicBezTo>
                    <a:pt x="9445" y="4359"/>
                    <a:pt x="9289" y="4257"/>
                    <a:pt x="9263" y="4184"/>
                  </a:cubicBezTo>
                  <a:cubicBezTo>
                    <a:pt x="9237" y="4111"/>
                    <a:pt x="9124" y="4048"/>
                    <a:pt x="9010" y="4048"/>
                  </a:cubicBezTo>
                  <a:close/>
                  <a:moveTo>
                    <a:pt x="6563" y="9630"/>
                  </a:moveTo>
                  <a:cubicBezTo>
                    <a:pt x="6460" y="9595"/>
                    <a:pt x="6392" y="9745"/>
                    <a:pt x="6323" y="10154"/>
                  </a:cubicBezTo>
                  <a:cubicBezTo>
                    <a:pt x="6216" y="10785"/>
                    <a:pt x="6097" y="15880"/>
                    <a:pt x="6180" y="16259"/>
                  </a:cubicBezTo>
                  <a:cubicBezTo>
                    <a:pt x="6244" y="16554"/>
                    <a:pt x="6459" y="16571"/>
                    <a:pt x="6521" y="16286"/>
                  </a:cubicBezTo>
                  <a:cubicBezTo>
                    <a:pt x="6546" y="16170"/>
                    <a:pt x="6592" y="15414"/>
                    <a:pt x="6622" y="14602"/>
                  </a:cubicBezTo>
                  <a:cubicBezTo>
                    <a:pt x="6688" y="12844"/>
                    <a:pt x="6713" y="12658"/>
                    <a:pt x="6858" y="12867"/>
                  </a:cubicBezTo>
                  <a:cubicBezTo>
                    <a:pt x="6916" y="12951"/>
                    <a:pt x="7059" y="13044"/>
                    <a:pt x="7177" y="13073"/>
                  </a:cubicBezTo>
                  <a:cubicBezTo>
                    <a:pt x="7390" y="13124"/>
                    <a:pt x="7390" y="13126"/>
                    <a:pt x="7366" y="14625"/>
                  </a:cubicBezTo>
                  <a:cubicBezTo>
                    <a:pt x="7342" y="16104"/>
                    <a:pt x="7422" y="16729"/>
                    <a:pt x="7597" y="16422"/>
                  </a:cubicBezTo>
                  <a:cubicBezTo>
                    <a:pt x="7644" y="16339"/>
                    <a:pt x="7694" y="15532"/>
                    <a:pt x="7707" y="14629"/>
                  </a:cubicBezTo>
                  <a:lnTo>
                    <a:pt x="7731" y="12987"/>
                  </a:lnTo>
                  <a:lnTo>
                    <a:pt x="8099" y="12832"/>
                  </a:lnTo>
                  <a:cubicBezTo>
                    <a:pt x="8552" y="12639"/>
                    <a:pt x="8571" y="12400"/>
                    <a:pt x="8141" y="12300"/>
                  </a:cubicBezTo>
                  <a:cubicBezTo>
                    <a:pt x="7848" y="12232"/>
                    <a:pt x="7815" y="12177"/>
                    <a:pt x="7791" y="11726"/>
                  </a:cubicBezTo>
                  <a:cubicBezTo>
                    <a:pt x="7768" y="11313"/>
                    <a:pt x="7743" y="11260"/>
                    <a:pt x="7641" y="11407"/>
                  </a:cubicBezTo>
                  <a:cubicBezTo>
                    <a:pt x="7574" y="11505"/>
                    <a:pt x="7518" y="11749"/>
                    <a:pt x="7518" y="11947"/>
                  </a:cubicBezTo>
                  <a:cubicBezTo>
                    <a:pt x="7518" y="12300"/>
                    <a:pt x="7346" y="12507"/>
                    <a:pt x="6952" y="12626"/>
                  </a:cubicBezTo>
                  <a:cubicBezTo>
                    <a:pt x="6807" y="12670"/>
                    <a:pt x="6789" y="12536"/>
                    <a:pt x="6750" y="11175"/>
                  </a:cubicBezTo>
                  <a:cubicBezTo>
                    <a:pt x="6714" y="9925"/>
                    <a:pt x="6683" y="9670"/>
                    <a:pt x="6563" y="9630"/>
                  </a:cubicBezTo>
                  <a:close/>
                  <a:moveTo>
                    <a:pt x="9190" y="9898"/>
                  </a:moveTo>
                  <a:cubicBezTo>
                    <a:pt x="9025" y="9898"/>
                    <a:pt x="8970" y="9975"/>
                    <a:pt x="8970" y="10208"/>
                  </a:cubicBezTo>
                  <a:cubicBezTo>
                    <a:pt x="8970" y="10444"/>
                    <a:pt x="9017" y="10508"/>
                    <a:pt x="9162" y="10472"/>
                  </a:cubicBezTo>
                  <a:cubicBezTo>
                    <a:pt x="9446" y="10401"/>
                    <a:pt x="9471" y="9898"/>
                    <a:pt x="9190" y="9898"/>
                  </a:cubicBezTo>
                  <a:close/>
                  <a:moveTo>
                    <a:pt x="16231" y="10123"/>
                  </a:moveTo>
                  <a:cubicBezTo>
                    <a:pt x="16162" y="10123"/>
                    <a:pt x="16093" y="10242"/>
                    <a:pt x="16077" y="10387"/>
                  </a:cubicBezTo>
                  <a:cubicBezTo>
                    <a:pt x="16057" y="10571"/>
                    <a:pt x="16102" y="10651"/>
                    <a:pt x="16231" y="10651"/>
                  </a:cubicBezTo>
                  <a:cubicBezTo>
                    <a:pt x="16359" y="10651"/>
                    <a:pt x="16407" y="10571"/>
                    <a:pt x="16387" y="10387"/>
                  </a:cubicBezTo>
                  <a:cubicBezTo>
                    <a:pt x="16371" y="10242"/>
                    <a:pt x="16300" y="10123"/>
                    <a:pt x="16231" y="10123"/>
                  </a:cubicBezTo>
                  <a:close/>
                  <a:moveTo>
                    <a:pt x="14270" y="10208"/>
                  </a:moveTo>
                  <a:cubicBezTo>
                    <a:pt x="14244" y="10209"/>
                    <a:pt x="14212" y="10256"/>
                    <a:pt x="14177" y="10352"/>
                  </a:cubicBezTo>
                  <a:cubicBezTo>
                    <a:pt x="14090" y="10594"/>
                    <a:pt x="14068" y="14720"/>
                    <a:pt x="14151" y="15262"/>
                  </a:cubicBezTo>
                  <a:cubicBezTo>
                    <a:pt x="14210" y="15647"/>
                    <a:pt x="14338" y="15706"/>
                    <a:pt x="14398" y="15374"/>
                  </a:cubicBezTo>
                  <a:cubicBezTo>
                    <a:pt x="14420" y="15250"/>
                    <a:pt x="14455" y="15049"/>
                    <a:pt x="14477" y="14928"/>
                  </a:cubicBezTo>
                  <a:cubicBezTo>
                    <a:pt x="14507" y="14757"/>
                    <a:pt x="14613" y="14827"/>
                    <a:pt x="14954" y="15231"/>
                  </a:cubicBezTo>
                  <a:cubicBezTo>
                    <a:pt x="15304" y="15643"/>
                    <a:pt x="15479" y="15751"/>
                    <a:pt x="15804" y="15751"/>
                  </a:cubicBezTo>
                  <a:cubicBezTo>
                    <a:pt x="16301" y="15751"/>
                    <a:pt x="16306" y="15724"/>
                    <a:pt x="16376" y="13461"/>
                  </a:cubicBezTo>
                  <a:cubicBezTo>
                    <a:pt x="16420" y="12043"/>
                    <a:pt x="16411" y="11850"/>
                    <a:pt x="16290" y="11850"/>
                  </a:cubicBezTo>
                  <a:cubicBezTo>
                    <a:pt x="16065" y="11850"/>
                    <a:pt x="15957" y="12417"/>
                    <a:pt x="15901" y="13923"/>
                  </a:cubicBezTo>
                  <a:cubicBezTo>
                    <a:pt x="15870" y="14749"/>
                    <a:pt x="15808" y="15374"/>
                    <a:pt x="15753" y="15405"/>
                  </a:cubicBezTo>
                  <a:cubicBezTo>
                    <a:pt x="15649" y="15466"/>
                    <a:pt x="14821" y="14213"/>
                    <a:pt x="14697" y="13806"/>
                  </a:cubicBezTo>
                  <a:cubicBezTo>
                    <a:pt x="14633" y="13598"/>
                    <a:pt x="14693" y="13455"/>
                    <a:pt x="14998" y="13076"/>
                  </a:cubicBezTo>
                  <a:cubicBezTo>
                    <a:pt x="15207" y="12818"/>
                    <a:pt x="15377" y="12536"/>
                    <a:pt x="15377" y="12452"/>
                  </a:cubicBezTo>
                  <a:cubicBezTo>
                    <a:pt x="15377" y="12179"/>
                    <a:pt x="15141" y="12289"/>
                    <a:pt x="14873" y="12684"/>
                  </a:cubicBezTo>
                  <a:cubicBezTo>
                    <a:pt x="14729" y="12897"/>
                    <a:pt x="14578" y="13033"/>
                    <a:pt x="14536" y="12987"/>
                  </a:cubicBezTo>
                  <a:cubicBezTo>
                    <a:pt x="14494" y="12942"/>
                    <a:pt x="14443" y="12330"/>
                    <a:pt x="14422" y="11629"/>
                  </a:cubicBezTo>
                  <a:cubicBezTo>
                    <a:pt x="14392" y="10643"/>
                    <a:pt x="14348" y="10205"/>
                    <a:pt x="14270" y="10208"/>
                  </a:cubicBezTo>
                  <a:close/>
                  <a:moveTo>
                    <a:pt x="10212" y="10332"/>
                  </a:moveTo>
                  <a:cubicBezTo>
                    <a:pt x="10146" y="10308"/>
                    <a:pt x="10075" y="10533"/>
                    <a:pt x="10033" y="11019"/>
                  </a:cubicBezTo>
                  <a:cubicBezTo>
                    <a:pt x="10002" y="11388"/>
                    <a:pt x="9933" y="11753"/>
                    <a:pt x="9879" y="11831"/>
                  </a:cubicBezTo>
                  <a:cubicBezTo>
                    <a:pt x="9739" y="12032"/>
                    <a:pt x="9458" y="12086"/>
                    <a:pt x="9325" y="11939"/>
                  </a:cubicBezTo>
                  <a:cubicBezTo>
                    <a:pt x="9254" y="11862"/>
                    <a:pt x="9164" y="11893"/>
                    <a:pt x="9091" y="12021"/>
                  </a:cubicBezTo>
                  <a:cubicBezTo>
                    <a:pt x="8842" y="12458"/>
                    <a:pt x="8699" y="15269"/>
                    <a:pt x="8882" y="16116"/>
                  </a:cubicBezTo>
                  <a:cubicBezTo>
                    <a:pt x="8928" y="16327"/>
                    <a:pt x="9007" y="16500"/>
                    <a:pt x="9056" y="16500"/>
                  </a:cubicBezTo>
                  <a:cubicBezTo>
                    <a:pt x="9223" y="16500"/>
                    <a:pt x="9327" y="15681"/>
                    <a:pt x="9375" y="13981"/>
                  </a:cubicBezTo>
                  <a:cubicBezTo>
                    <a:pt x="9402" y="13050"/>
                    <a:pt x="9446" y="12267"/>
                    <a:pt x="9474" y="12238"/>
                  </a:cubicBezTo>
                  <a:cubicBezTo>
                    <a:pt x="9503" y="12209"/>
                    <a:pt x="9609" y="12240"/>
                    <a:pt x="9712" y="12308"/>
                  </a:cubicBezTo>
                  <a:cubicBezTo>
                    <a:pt x="9895" y="12429"/>
                    <a:pt x="9898" y="12476"/>
                    <a:pt x="9849" y="14311"/>
                  </a:cubicBezTo>
                  <a:cubicBezTo>
                    <a:pt x="9803" y="15998"/>
                    <a:pt x="9814" y="16201"/>
                    <a:pt x="9945" y="16290"/>
                  </a:cubicBezTo>
                  <a:cubicBezTo>
                    <a:pt x="10026" y="16345"/>
                    <a:pt x="10124" y="16328"/>
                    <a:pt x="10163" y="16255"/>
                  </a:cubicBezTo>
                  <a:cubicBezTo>
                    <a:pt x="10203" y="16182"/>
                    <a:pt x="10251" y="15279"/>
                    <a:pt x="10271" y="14249"/>
                  </a:cubicBezTo>
                  <a:lnTo>
                    <a:pt x="10308" y="12374"/>
                  </a:lnTo>
                  <a:lnTo>
                    <a:pt x="10625" y="12285"/>
                  </a:lnTo>
                  <a:cubicBezTo>
                    <a:pt x="10800" y="12235"/>
                    <a:pt x="10958" y="12240"/>
                    <a:pt x="10978" y="12296"/>
                  </a:cubicBezTo>
                  <a:cubicBezTo>
                    <a:pt x="10997" y="12353"/>
                    <a:pt x="10935" y="12680"/>
                    <a:pt x="10839" y="13022"/>
                  </a:cubicBezTo>
                  <a:cubicBezTo>
                    <a:pt x="10743" y="13364"/>
                    <a:pt x="10642" y="14045"/>
                    <a:pt x="10617" y="14540"/>
                  </a:cubicBezTo>
                  <a:cubicBezTo>
                    <a:pt x="10522" y="16377"/>
                    <a:pt x="11143" y="16783"/>
                    <a:pt x="11611" y="15188"/>
                  </a:cubicBezTo>
                  <a:cubicBezTo>
                    <a:pt x="11739" y="14753"/>
                    <a:pt x="11860" y="14758"/>
                    <a:pt x="11957" y="15203"/>
                  </a:cubicBezTo>
                  <a:cubicBezTo>
                    <a:pt x="12047" y="15621"/>
                    <a:pt x="12292" y="15828"/>
                    <a:pt x="12423" y="15595"/>
                  </a:cubicBezTo>
                  <a:cubicBezTo>
                    <a:pt x="12490" y="15477"/>
                    <a:pt x="12474" y="15388"/>
                    <a:pt x="12366" y="15281"/>
                  </a:cubicBezTo>
                  <a:cubicBezTo>
                    <a:pt x="12241" y="15157"/>
                    <a:pt x="12217" y="14913"/>
                    <a:pt x="12217" y="13791"/>
                  </a:cubicBezTo>
                  <a:cubicBezTo>
                    <a:pt x="12217" y="12648"/>
                    <a:pt x="12190" y="12404"/>
                    <a:pt x="12045" y="12149"/>
                  </a:cubicBezTo>
                  <a:cubicBezTo>
                    <a:pt x="11847" y="11801"/>
                    <a:pt x="11580" y="11773"/>
                    <a:pt x="11277" y="12067"/>
                  </a:cubicBezTo>
                  <a:cubicBezTo>
                    <a:pt x="11159" y="12182"/>
                    <a:pt x="11025" y="12217"/>
                    <a:pt x="10978" y="12149"/>
                  </a:cubicBezTo>
                  <a:cubicBezTo>
                    <a:pt x="10930" y="12080"/>
                    <a:pt x="10777" y="12002"/>
                    <a:pt x="10636" y="11974"/>
                  </a:cubicBezTo>
                  <a:cubicBezTo>
                    <a:pt x="10392" y="11926"/>
                    <a:pt x="10379" y="11887"/>
                    <a:pt x="10355" y="11136"/>
                  </a:cubicBezTo>
                  <a:cubicBezTo>
                    <a:pt x="10338" y="10628"/>
                    <a:pt x="10277" y="10356"/>
                    <a:pt x="10212" y="10332"/>
                  </a:cubicBezTo>
                  <a:close/>
                  <a:moveTo>
                    <a:pt x="19822" y="10546"/>
                  </a:moveTo>
                  <a:cubicBezTo>
                    <a:pt x="19309" y="10682"/>
                    <a:pt x="18866" y="12048"/>
                    <a:pt x="18832" y="13744"/>
                  </a:cubicBezTo>
                  <a:cubicBezTo>
                    <a:pt x="18811" y="14808"/>
                    <a:pt x="18677" y="15451"/>
                    <a:pt x="18531" y="15192"/>
                  </a:cubicBezTo>
                  <a:cubicBezTo>
                    <a:pt x="18494" y="15126"/>
                    <a:pt x="18424" y="14652"/>
                    <a:pt x="18377" y="14136"/>
                  </a:cubicBezTo>
                  <a:cubicBezTo>
                    <a:pt x="18329" y="13620"/>
                    <a:pt x="18269" y="13131"/>
                    <a:pt x="18240" y="13049"/>
                  </a:cubicBezTo>
                  <a:cubicBezTo>
                    <a:pt x="18127" y="12727"/>
                    <a:pt x="17844" y="12910"/>
                    <a:pt x="17672" y="13422"/>
                  </a:cubicBezTo>
                  <a:cubicBezTo>
                    <a:pt x="17466" y="14035"/>
                    <a:pt x="17342" y="13983"/>
                    <a:pt x="17342" y="13282"/>
                  </a:cubicBezTo>
                  <a:cubicBezTo>
                    <a:pt x="17342" y="11993"/>
                    <a:pt x="17129" y="11462"/>
                    <a:pt x="16902" y="12188"/>
                  </a:cubicBezTo>
                  <a:cubicBezTo>
                    <a:pt x="16746" y="12686"/>
                    <a:pt x="16752" y="15775"/>
                    <a:pt x="16909" y="16108"/>
                  </a:cubicBezTo>
                  <a:cubicBezTo>
                    <a:pt x="17159" y="16638"/>
                    <a:pt x="17356" y="16347"/>
                    <a:pt x="17591" y="15099"/>
                  </a:cubicBezTo>
                  <a:cubicBezTo>
                    <a:pt x="17712" y="14452"/>
                    <a:pt x="17850" y="13925"/>
                    <a:pt x="17897" y="13930"/>
                  </a:cubicBezTo>
                  <a:cubicBezTo>
                    <a:pt x="17944" y="13935"/>
                    <a:pt x="18005" y="14345"/>
                    <a:pt x="18033" y="14839"/>
                  </a:cubicBezTo>
                  <a:cubicBezTo>
                    <a:pt x="18061" y="15332"/>
                    <a:pt x="18134" y="15841"/>
                    <a:pt x="18194" y="15968"/>
                  </a:cubicBezTo>
                  <a:cubicBezTo>
                    <a:pt x="18386" y="16374"/>
                    <a:pt x="18621" y="16243"/>
                    <a:pt x="18762" y="15654"/>
                  </a:cubicBezTo>
                  <a:cubicBezTo>
                    <a:pt x="18858" y="15248"/>
                    <a:pt x="18916" y="15151"/>
                    <a:pt x="18988" y="15277"/>
                  </a:cubicBezTo>
                  <a:cubicBezTo>
                    <a:pt x="19133" y="15532"/>
                    <a:pt x="19532" y="15482"/>
                    <a:pt x="19699" y="15188"/>
                  </a:cubicBezTo>
                  <a:cubicBezTo>
                    <a:pt x="19780" y="15045"/>
                    <a:pt x="19920" y="14642"/>
                    <a:pt x="20010" y="14287"/>
                  </a:cubicBezTo>
                  <a:cubicBezTo>
                    <a:pt x="20099" y="13933"/>
                    <a:pt x="20207" y="13680"/>
                    <a:pt x="20252" y="13729"/>
                  </a:cubicBezTo>
                  <a:cubicBezTo>
                    <a:pt x="20296" y="13777"/>
                    <a:pt x="20333" y="14196"/>
                    <a:pt x="20333" y="14660"/>
                  </a:cubicBezTo>
                  <a:cubicBezTo>
                    <a:pt x="20333" y="15432"/>
                    <a:pt x="20307" y="15543"/>
                    <a:pt x="20034" y="15984"/>
                  </a:cubicBezTo>
                  <a:cubicBezTo>
                    <a:pt x="19748" y="16442"/>
                    <a:pt x="19629" y="17162"/>
                    <a:pt x="19792" y="17447"/>
                  </a:cubicBezTo>
                  <a:cubicBezTo>
                    <a:pt x="19823" y="17502"/>
                    <a:pt x="19936" y="17548"/>
                    <a:pt x="20043" y="17548"/>
                  </a:cubicBezTo>
                  <a:cubicBezTo>
                    <a:pt x="20288" y="17548"/>
                    <a:pt x="20569" y="16926"/>
                    <a:pt x="20641" y="16220"/>
                  </a:cubicBezTo>
                  <a:cubicBezTo>
                    <a:pt x="20672" y="15919"/>
                    <a:pt x="20726" y="15608"/>
                    <a:pt x="20762" y="15526"/>
                  </a:cubicBezTo>
                  <a:cubicBezTo>
                    <a:pt x="20852" y="15320"/>
                    <a:pt x="20686" y="12479"/>
                    <a:pt x="20551" y="11924"/>
                  </a:cubicBezTo>
                  <a:cubicBezTo>
                    <a:pt x="20491" y="11676"/>
                    <a:pt x="20400" y="11290"/>
                    <a:pt x="20348" y="11066"/>
                  </a:cubicBezTo>
                  <a:cubicBezTo>
                    <a:pt x="20295" y="10836"/>
                    <a:pt x="20161" y="10616"/>
                    <a:pt x="20045" y="10565"/>
                  </a:cubicBezTo>
                  <a:cubicBezTo>
                    <a:pt x="19970" y="10532"/>
                    <a:pt x="19896" y="10526"/>
                    <a:pt x="19822" y="10546"/>
                  </a:cubicBezTo>
                  <a:close/>
                  <a:moveTo>
                    <a:pt x="13376" y="11012"/>
                  </a:moveTo>
                  <a:cubicBezTo>
                    <a:pt x="13143" y="11013"/>
                    <a:pt x="12923" y="11249"/>
                    <a:pt x="12751" y="11695"/>
                  </a:cubicBezTo>
                  <a:cubicBezTo>
                    <a:pt x="12402" y="12599"/>
                    <a:pt x="12514" y="13406"/>
                    <a:pt x="13075" y="14027"/>
                  </a:cubicBezTo>
                  <a:cubicBezTo>
                    <a:pt x="13261" y="14233"/>
                    <a:pt x="13412" y="14479"/>
                    <a:pt x="13412" y="14575"/>
                  </a:cubicBezTo>
                  <a:cubicBezTo>
                    <a:pt x="13412" y="14855"/>
                    <a:pt x="13142" y="15300"/>
                    <a:pt x="12971" y="15300"/>
                  </a:cubicBezTo>
                  <a:cubicBezTo>
                    <a:pt x="12794" y="15300"/>
                    <a:pt x="12756" y="15684"/>
                    <a:pt x="12921" y="15801"/>
                  </a:cubicBezTo>
                  <a:cubicBezTo>
                    <a:pt x="13083" y="15916"/>
                    <a:pt x="13110" y="15913"/>
                    <a:pt x="13387" y="15743"/>
                  </a:cubicBezTo>
                  <a:cubicBezTo>
                    <a:pt x="13927" y="15413"/>
                    <a:pt x="13921" y="14453"/>
                    <a:pt x="13374" y="13721"/>
                  </a:cubicBezTo>
                  <a:cubicBezTo>
                    <a:pt x="13024" y="13252"/>
                    <a:pt x="12998" y="12951"/>
                    <a:pt x="13253" y="12382"/>
                  </a:cubicBezTo>
                  <a:cubicBezTo>
                    <a:pt x="13382" y="12093"/>
                    <a:pt x="13461" y="12023"/>
                    <a:pt x="13526" y="12137"/>
                  </a:cubicBezTo>
                  <a:cubicBezTo>
                    <a:pt x="13709" y="12459"/>
                    <a:pt x="13841" y="12309"/>
                    <a:pt x="13841" y="11772"/>
                  </a:cubicBezTo>
                  <a:cubicBezTo>
                    <a:pt x="13841" y="11338"/>
                    <a:pt x="13800" y="11213"/>
                    <a:pt x="13614" y="11089"/>
                  </a:cubicBezTo>
                  <a:cubicBezTo>
                    <a:pt x="13535" y="11036"/>
                    <a:pt x="13454" y="11011"/>
                    <a:pt x="13376" y="11012"/>
                  </a:cubicBezTo>
                  <a:close/>
                  <a:moveTo>
                    <a:pt x="21451" y="15149"/>
                  </a:moveTo>
                  <a:cubicBezTo>
                    <a:pt x="21346" y="15149"/>
                    <a:pt x="21273" y="15247"/>
                    <a:pt x="21273" y="15386"/>
                  </a:cubicBezTo>
                  <a:cubicBezTo>
                    <a:pt x="21273" y="15526"/>
                    <a:pt x="21332" y="15601"/>
                    <a:pt x="21416" y="15572"/>
                  </a:cubicBezTo>
                  <a:cubicBezTo>
                    <a:pt x="21523" y="15536"/>
                    <a:pt x="21584" y="15428"/>
                    <a:pt x="21592" y="15332"/>
                  </a:cubicBezTo>
                  <a:cubicBezTo>
                    <a:pt x="21600" y="15235"/>
                    <a:pt x="21555" y="15149"/>
                    <a:pt x="21451" y="1514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341" name="Display retina Multi-Touch retroilluminato LED da 10,2&quot; con tecnologia IPS, 2160x1620 pixel a 264 ppi, rivestimento anti-impronte, Chip A12 Bionic a 64 bit, Neural Engine integrato, fotocamera da 8MP, videocamera FaceTime HD, registrazione video HD a 720"/>
          <p:cNvSpPr txBox="1"/>
          <p:nvPr/>
        </p:nvSpPr>
        <p:spPr>
          <a:xfrm>
            <a:off x="14324220" y="6197789"/>
            <a:ext cx="7931308" cy="4029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5500">
              <a:lnSpc>
                <a:spcPct val="150000"/>
              </a:lnSpc>
              <a:defRPr sz="3000"/>
            </a:lvl1pPr>
          </a:lstStyle>
          <a:p>
            <a:pPr/>
            <a:r>
              <a:t>Display retina Multi-Touch retroilluminato LED da 10,2" con tecnologia IPS, 2160x1620 pixel a 264 ppi, rivestimento anti-impronte, Chip A12 Bionic a 64 bit, Neural Engine integrato, fotocamera da 8MP, videocamera FaceTime HD, registrazione video HD a 720p.</a:t>
            </a:r>
          </a:p>
        </p:txBody>
      </p:sp>
      <p:sp>
        <p:nvSpPr>
          <p:cNvPr id="342" name="iPad 2020 10,2 “ Wi-Fi 32 e 128gb"/>
          <p:cNvSpPr txBox="1"/>
          <p:nvPr/>
        </p:nvSpPr>
        <p:spPr>
          <a:xfrm>
            <a:off x="14712218" y="5503319"/>
            <a:ext cx="7254615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3500"/>
            </a:lvl1pPr>
          </a:lstStyle>
          <a:p>
            <a:pPr/>
            <a:r>
              <a:t>iPad 2020 10,2 “ Wi-Fi 32 e 128gb</a:t>
            </a:r>
          </a:p>
        </p:txBody>
      </p:sp>
      <p:sp>
        <p:nvSpPr>
          <p:cNvPr id="343" name="Didattica innovativa con iPad e i migliori accessori dedicati."/>
          <p:cNvSpPr txBox="1"/>
          <p:nvPr/>
        </p:nvSpPr>
        <p:spPr>
          <a:xfrm>
            <a:off x="12377852" y="3565077"/>
            <a:ext cx="1182404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5500">
              <a:defRPr sz="3500">
                <a:solidFill>
                  <a:srgbClr val="95BF33"/>
                </a:solidFill>
              </a:defRPr>
            </a:lvl1pPr>
          </a:lstStyle>
          <a:p>
            <a:pPr/>
            <a:r>
              <a:t>Didattica innovativa con iPad e i migliori accessori dedicati.</a:t>
            </a:r>
          </a:p>
        </p:txBody>
      </p:sp>
      <p:sp>
        <p:nvSpPr>
          <p:cNvPr id="344" name="Rendi unica l’esperienza dell’apprendimento!"/>
          <p:cNvSpPr txBox="1"/>
          <p:nvPr/>
        </p:nvSpPr>
        <p:spPr>
          <a:xfrm>
            <a:off x="13789006" y="11341813"/>
            <a:ext cx="900173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5500">
              <a:defRPr i="1" sz="3500">
                <a:solidFill>
                  <a:srgbClr val="9FC049"/>
                </a:solidFill>
              </a:defRPr>
            </a:lvl1pPr>
          </a:lstStyle>
          <a:p>
            <a:pPr/>
            <a:r>
              <a:t>Rendi unica l’esperienza dell’apprendimento!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00" y="-24205"/>
            <a:ext cx="24378699" cy="3116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12313078"/>
            <a:ext cx="2311400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2808" y="12586630"/>
            <a:ext cx="4391693" cy="762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209" y="12690619"/>
            <a:ext cx="554848" cy="55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Parental Purchase Program"/>
          <p:cNvSpPr txBox="1"/>
          <p:nvPr/>
        </p:nvSpPr>
        <p:spPr>
          <a:xfrm>
            <a:off x="937662" y="1332693"/>
            <a:ext cx="22051391" cy="142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ctr"/>
          <a:lstStyle>
            <a:lvl1pPr defTabSz="584200"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Parental Purchase Program</a:t>
            </a:r>
          </a:p>
        </p:txBody>
      </p:sp>
      <p:sp>
        <p:nvSpPr>
          <p:cNvPr id="353" name="Custodia Protettiva WorkMate Cygnet"/>
          <p:cNvSpPr txBox="1"/>
          <p:nvPr/>
        </p:nvSpPr>
        <p:spPr>
          <a:xfrm>
            <a:off x="14579077" y="4995862"/>
            <a:ext cx="7800127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b="1" sz="3500"/>
            </a:lvl1pPr>
          </a:lstStyle>
          <a:p>
            <a:pPr/>
            <a:r>
              <a:t>Custodia Protettiva WorkMate Cygnet</a:t>
            </a:r>
          </a:p>
        </p:txBody>
      </p:sp>
      <p:sp>
        <p:nvSpPr>
          <p:cNvPr id="354" name="Custodia studiata per la massima protezione durante l’anno scolastico e professionale…"/>
          <p:cNvSpPr txBox="1"/>
          <p:nvPr/>
        </p:nvSpPr>
        <p:spPr>
          <a:xfrm>
            <a:off x="13586378" y="5804395"/>
            <a:ext cx="9406990" cy="540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825500">
              <a:lnSpc>
                <a:spcPct val="150000"/>
              </a:lnSpc>
              <a:defRPr sz="3000"/>
            </a:pPr>
            <a:r>
              <a:t>Custodia studiata per la massima protezione durante l’anno scolastico e professionale</a:t>
            </a:r>
          </a:p>
          <a:p>
            <a:pPr marL="330729" indent="-330729" defTabSz="825500">
              <a:lnSpc>
                <a:spcPct val="150000"/>
              </a:lnSpc>
              <a:buSzPct val="125000"/>
              <a:buChar char="•"/>
              <a:defRPr sz="3000"/>
            </a:pPr>
            <a:r>
              <a:t>Scocca in poliuretano termico per resistenza all'abrasione</a:t>
            </a:r>
          </a:p>
          <a:p>
            <a:pPr marL="330729" indent="-330729" defTabSz="825500">
              <a:lnSpc>
                <a:spcPct val="150000"/>
              </a:lnSpc>
              <a:buSzPct val="125000"/>
              <a:buChar char="•"/>
              <a:defRPr sz="3000"/>
            </a:pPr>
            <a:r>
              <a:t>Anima in elastomero di poliuretano per resistenza agli urti</a:t>
            </a:r>
          </a:p>
          <a:p>
            <a:pPr marL="330729" indent="-330729" defTabSz="825500">
              <a:lnSpc>
                <a:spcPct val="150000"/>
              </a:lnSpc>
              <a:buSzPct val="125000"/>
              <a:buChar char="•"/>
              <a:defRPr sz="3000"/>
            </a:pPr>
            <a:r>
              <a:t>Facile accesso alle porte audio e di ricarica </a:t>
            </a:r>
          </a:p>
          <a:p>
            <a:pPr marL="330729" indent="-330729" defTabSz="825500">
              <a:lnSpc>
                <a:spcPct val="150000"/>
              </a:lnSpc>
              <a:buSzPct val="125000"/>
              <a:buChar char="•"/>
              <a:defRPr sz="3000"/>
            </a:pPr>
            <a:r>
              <a:t>Design Ultra-Resistente per lunga durata </a:t>
            </a:r>
          </a:p>
        </p:txBody>
      </p:sp>
      <p:sp>
        <p:nvSpPr>
          <p:cNvPr id="355" name="Didattica innovativa con iPad e i migliori accessori dedicati."/>
          <p:cNvSpPr txBox="1"/>
          <p:nvPr/>
        </p:nvSpPr>
        <p:spPr>
          <a:xfrm>
            <a:off x="12377852" y="3565077"/>
            <a:ext cx="1182404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5500">
              <a:defRPr sz="3500">
                <a:solidFill>
                  <a:srgbClr val="95BF33"/>
                </a:solidFill>
              </a:defRPr>
            </a:lvl1pPr>
          </a:lstStyle>
          <a:p>
            <a:pPr/>
            <a:r>
              <a:t>Didattica innovativa con iPad e i migliori accessori dedicati.</a:t>
            </a:r>
          </a:p>
        </p:txBody>
      </p:sp>
      <p:sp>
        <p:nvSpPr>
          <p:cNvPr id="356" name="Rendi unica l’esperienza dell’apprendimento!"/>
          <p:cNvSpPr txBox="1"/>
          <p:nvPr/>
        </p:nvSpPr>
        <p:spPr>
          <a:xfrm>
            <a:off x="13789006" y="11341813"/>
            <a:ext cx="900173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5500">
              <a:defRPr i="1" sz="3500">
                <a:solidFill>
                  <a:srgbClr val="9FC049"/>
                </a:solidFill>
              </a:defRPr>
            </a:lvl1pPr>
          </a:lstStyle>
          <a:p>
            <a:pPr/>
            <a:r>
              <a:t>Rendi unica l’esperienza dell’apprendimento!</a:t>
            </a:r>
          </a:p>
        </p:txBody>
      </p:sp>
      <p:pic>
        <p:nvPicPr>
          <p:cNvPr id="357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7938" y="4926257"/>
            <a:ext cx="5552973" cy="5552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86724" y="4432537"/>
            <a:ext cx="5949540" cy="5949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